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2"/>
  </p:notesMasterIdLst>
  <p:sldIdLst>
    <p:sldId id="256" r:id="rId3"/>
    <p:sldId id="257" r:id="rId4"/>
    <p:sldId id="308" r:id="rId5"/>
    <p:sldId id="281" r:id="rId6"/>
    <p:sldId id="287" r:id="rId7"/>
    <p:sldId id="285" r:id="rId8"/>
    <p:sldId id="309" r:id="rId9"/>
    <p:sldId id="263" r:id="rId10"/>
    <p:sldId id="262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81CB88-F994-41D2-BB2F-BA292350737E}" v="4" dt="2025-03-28T12:11:19.98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27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aguilera" userId="941570a7815390ad" providerId="LiveId" clId="{1881CB88-F994-41D2-BB2F-BA292350737E}"/>
    <pc:docChg chg="custSel addSld delSld modSld sldOrd">
      <pc:chgData name="paula aguilera" userId="941570a7815390ad" providerId="LiveId" clId="{1881CB88-F994-41D2-BB2F-BA292350737E}" dt="2025-03-28T12:15:55.385" v="179" actId="47"/>
      <pc:docMkLst>
        <pc:docMk/>
      </pc:docMkLst>
      <pc:sldChg chg="modSp mod">
        <pc:chgData name="paula aguilera" userId="941570a7815390ad" providerId="LiveId" clId="{1881CB88-F994-41D2-BB2F-BA292350737E}" dt="2025-03-28T12:08:11.348" v="2" actId="6549"/>
        <pc:sldMkLst>
          <pc:docMk/>
          <pc:sldMk cId="0" sldId="257"/>
        </pc:sldMkLst>
        <pc:spChg chg="mod">
          <ac:chgData name="paula aguilera" userId="941570a7815390ad" providerId="LiveId" clId="{1881CB88-F994-41D2-BB2F-BA292350737E}" dt="2025-03-28T12:08:11.348" v="2" actId="6549"/>
          <ac:spMkLst>
            <pc:docMk/>
            <pc:sldMk cId="0" sldId="257"/>
            <ac:spMk id="127" creationId="{00000000-0000-0000-0000-000000000000}"/>
          </ac:spMkLst>
        </pc:spChg>
      </pc:sldChg>
      <pc:sldChg chg="del">
        <pc:chgData name="paula aguilera" userId="941570a7815390ad" providerId="LiveId" clId="{1881CB88-F994-41D2-BB2F-BA292350737E}" dt="2025-03-28T12:08:32.371" v="4" actId="47"/>
        <pc:sldMkLst>
          <pc:docMk/>
          <pc:sldMk cId="2936724470" sldId="264"/>
        </pc:sldMkLst>
      </pc:sldChg>
      <pc:sldChg chg="del">
        <pc:chgData name="paula aguilera" userId="941570a7815390ad" providerId="LiveId" clId="{1881CB88-F994-41D2-BB2F-BA292350737E}" dt="2025-03-28T12:15:30.546" v="165" actId="47"/>
        <pc:sldMkLst>
          <pc:docMk/>
          <pc:sldMk cId="2927658844" sldId="265"/>
        </pc:sldMkLst>
      </pc:sldChg>
      <pc:sldChg chg="del">
        <pc:chgData name="paula aguilera" userId="941570a7815390ad" providerId="LiveId" clId="{1881CB88-F994-41D2-BB2F-BA292350737E}" dt="2025-03-28T12:15:23.814" v="161" actId="47"/>
        <pc:sldMkLst>
          <pc:docMk/>
          <pc:sldMk cId="1696792597" sldId="266"/>
        </pc:sldMkLst>
      </pc:sldChg>
      <pc:sldChg chg="del">
        <pc:chgData name="paula aguilera" userId="941570a7815390ad" providerId="LiveId" clId="{1881CB88-F994-41D2-BB2F-BA292350737E}" dt="2025-03-28T12:08:38.104" v="5" actId="47"/>
        <pc:sldMkLst>
          <pc:docMk/>
          <pc:sldMk cId="533128693" sldId="267"/>
        </pc:sldMkLst>
      </pc:sldChg>
      <pc:sldChg chg="del">
        <pc:chgData name="paula aguilera" userId="941570a7815390ad" providerId="LiveId" clId="{1881CB88-F994-41D2-BB2F-BA292350737E}" dt="2025-03-28T12:15:26.948" v="162" actId="47"/>
        <pc:sldMkLst>
          <pc:docMk/>
          <pc:sldMk cId="0" sldId="268"/>
        </pc:sldMkLst>
      </pc:sldChg>
      <pc:sldChg chg="del">
        <pc:chgData name="paula aguilera" userId="941570a7815390ad" providerId="LiveId" clId="{1881CB88-F994-41D2-BB2F-BA292350737E}" dt="2025-03-28T12:15:28.220" v="163" actId="47"/>
        <pc:sldMkLst>
          <pc:docMk/>
          <pc:sldMk cId="11307994" sldId="269"/>
        </pc:sldMkLst>
      </pc:sldChg>
      <pc:sldChg chg="del">
        <pc:chgData name="paula aguilera" userId="941570a7815390ad" providerId="LiveId" clId="{1881CB88-F994-41D2-BB2F-BA292350737E}" dt="2025-03-28T12:15:33.409" v="168" actId="47"/>
        <pc:sldMkLst>
          <pc:docMk/>
          <pc:sldMk cId="3133292828" sldId="271"/>
        </pc:sldMkLst>
      </pc:sldChg>
      <pc:sldChg chg="del">
        <pc:chgData name="paula aguilera" userId="941570a7815390ad" providerId="LiveId" clId="{1881CB88-F994-41D2-BB2F-BA292350737E}" dt="2025-03-28T12:15:32.043" v="167" actId="47"/>
        <pc:sldMkLst>
          <pc:docMk/>
          <pc:sldMk cId="2043316558" sldId="272"/>
        </pc:sldMkLst>
      </pc:sldChg>
      <pc:sldChg chg="del">
        <pc:chgData name="paula aguilera" userId="941570a7815390ad" providerId="LiveId" clId="{1881CB88-F994-41D2-BB2F-BA292350737E}" dt="2025-03-28T12:15:49.689" v="173" actId="47"/>
        <pc:sldMkLst>
          <pc:docMk/>
          <pc:sldMk cId="284681729" sldId="273"/>
        </pc:sldMkLst>
      </pc:sldChg>
      <pc:sldChg chg="del">
        <pc:chgData name="paula aguilera" userId="941570a7815390ad" providerId="LiveId" clId="{1881CB88-F994-41D2-BB2F-BA292350737E}" dt="2025-03-28T12:15:52.556" v="175" actId="47"/>
        <pc:sldMkLst>
          <pc:docMk/>
          <pc:sldMk cId="2032411791" sldId="274"/>
        </pc:sldMkLst>
      </pc:sldChg>
      <pc:sldChg chg="del">
        <pc:chgData name="paula aguilera" userId="941570a7815390ad" providerId="LiveId" clId="{1881CB88-F994-41D2-BB2F-BA292350737E}" dt="2025-03-28T12:15:53.305" v="176" actId="47"/>
        <pc:sldMkLst>
          <pc:docMk/>
          <pc:sldMk cId="1033731688" sldId="275"/>
        </pc:sldMkLst>
      </pc:sldChg>
      <pc:sldChg chg="del">
        <pc:chgData name="paula aguilera" userId="941570a7815390ad" providerId="LiveId" clId="{1881CB88-F994-41D2-BB2F-BA292350737E}" dt="2025-03-28T12:15:54.091" v="177" actId="47"/>
        <pc:sldMkLst>
          <pc:docMk/>
          <pc:sldMk cId="193982435" sldId="276"/>
        </pc:sldMkLst>
      </pc:sldChg>
      <pc:sldChg chg="del">
        <pc:chgData name="paula aguilera" userId="941570a7815390ad" providerId="LiveId" clId="{1881CB88-F994-41D2-BB2F-BA292350737E}" dt="2025-03-28T12:15:54.773" v="178" actId="47"/>
        <pc:sldMkLst>
          <pc:docMk/>
          <pc:sldMk cId="3499234872" sldId="277"/>
        </pc:sldMkLst>
      </pc:sldChg>
      <pc:sldChg chg="del">
        <pc:chgData name="paula aguilera" userId="941570a7815390ad" providerId="LiveId" clId="{1881CB88-F994-41D2-BB2F-BA292350737E}" dt="2025-03-28T12:15:55.385" v="179" actId="47"/>
        <pc:sldMkLst>
          <pc:docMk/>
          <pc:sldMk cId="2306719429" sldId="278"/>
        </pc:sldMkLst>
      </pc:sldChg>
      <pc:sldChg chg="del">
        <pc:chgData name="paula aguilera" userId="941570a7815390ad" providerId="LiveId" clId="{1881CB88-F994-41D2-BB2F-BA292350737E}" dt="2025-03-28T12:15:51.284" v="174" actId="47"/>
        <pc:sldMkLst>
          <pc:docMk/>
          <pc:sldMk cId="2194608003" sldId="279"/>
        </pc:sldMkLst>
      </pc:sldChg>
      <pc:sldChg chg="del">
        <pc:chgData name="paula aguilera" userId="941570a7815390ad" providerId="LiveId" clId="{1881CB88-F994-41D2-BB2F-BA292350737E}" dt="2025-03-28T12:08:25.748" v="3" actId="47"/>
        <pc:sldMkLst>
          <pc:docMk/>
          <pc:sldMk cId="3649092493" sldId="280"/>
        </pc:sldMkLst>
      </pc:sldChg>
      <pc:sldChg chg="del">
        <pc:chgData name="paula aguilera" userId="941570a7815390ad" providerId="LiveId" clId="{1881CB88-F994-41D2-BB2F-BA292350737E}" dt="2025-03-28T12:08:39.344" v="6" actId="47"/>
        <pc:sldMkLst>
          <pc:docMk/>
          <pc:sldMk cId="3264758297" sldId="282"/>
        </pc:sldMkLst>
      </pc:sldChg>
      <pc:sldChg chg="del">
        <pc:chgData name="paula aguilera" userId="941570a7815390ad" providerId="LiveId" clId="{1881CB88-F994-41D2-BB2F-BA292350737E}" dt="2025-03-28T12:08:40.587" v="7" actId="47"/>
        <pc:sldMkLst>
          <pc:docMk/>
          <pc:sldMk cId="668185794" sldId="284"/>
        </pc:sldMkLst>
      </pc:sldChg>
      <pc:sldChg chg="modSp mod">
        <pc:chgData name="paula aguilera" userId="941570a7815390ad" providerId="LiveId" clId="{1881CB88-F994-41D2-BB2F-BA292350737E}" dt="2025-03-28T12:12:37.488" v="147" actId="12"/>
        <pc:sldMkLst>
          <pc:docMk/>
          <pc:sldMk cId="1815334357" sldId="285"/>
        </pc:sldMkLst>
        <pc:spChg chg="mod">
          <ac:chgData name="paula aguilera" userId="941570a7815390ad" providerId="LiveId" clId="{1881CB88-F994-41D2-BB2F-BA292350737E}" dt="2025-03-28T12:12:37.488" v="147" actId="12"/>
          <ac:spMkLst>
            <pc:docMk/>
            <pc:sldMk cId="1815334357" sldId="285"/>
            <ac:spMk id="249" creationId="{DBC43E68-DF66-68F3-0B5C-125E13E372D9}"/>
          </ac:spMkLst>
        </pc:spChg>
      </pc:sldChg>
      <pc:sldChg chg="del">
        <pc:chgData name="paula aguilera" userId="941570a7815390ad" providerId="LiveId" clId="{1881CB88-F994-41D2-BB2F-BA292350737E}" dt="2025-03-28T12:08:42.130" v="8" actId="47"/>
        <pc:sldMkLst>
          <pc:docMk/>
          <pc:sldMk cId="1533360598" sldId="286"/>
        </pc:sldMkLst>
      </pc:sldChg>
      <pc:sldChg chg="del">
        <pc:chgData name="paula aguilera" userId="941570a7815390ad" providerId="LiveId" clId="{1881CB88-F994-41D2-BB2F-BA292350737E}" dt="2025-03-28T12:08:43.175" v="9" actId="47"/>
        <pc:sldMkLst>
          <pc:docMk/>
          <pc:sldMk cId="990099620" sldId="288"/>
        </pc:sldMkLst>
      </pc:sldChg>
      <pc:sldChg chg="del">
        <pc:chgData name="paula aguilera" userId="941570a7815390ad" providerId="LiveId" clId="{1881CB88-F994-41D2-BB2F-BA292350737E}" dt="2025-03-28T12:08:43.876" v="10" actId="47"/>
        <pc:sldMkLst>
          <pc:docMk/>
          <pc:sldMk cId="2321750537" sldId="290"/>
        </pc:sldMkLst>
      </pc:sldChg>
      <pc:sldChg chg="del">
        <pc:chgData name="paula aguilera" userId="941570a7815390ad" providerId="LiveId" clId="{1881CB88-F994-41D2-BB2F-BA292350737E}" dt="2025-03-28T12:08:44.590" v="11" actId="47"/>
        <pc:sldMkLst>
          <pc:docMk/>
          <pc:sldMk cId="1140266419" sldId="292"/>
        </pc:sldMkLst>
      </pc:sldChg>
      <pc:sldChg chg="del">
        <pc:chgData name="paula aguilera" userId="941570a7815390ad" providerId="LiveId" clId="{1881CB88-F994-41D2-BB2F-BA292350737E}" dt="2025-03-28T12:08:45.098" v="12" actId="47"/>
        <pc:sldMkLst>
          <pc:docMk/>
          <pc:sldMk cId="3412212654" sldId="294"/>
        </pc:sldMkLst>
      </pc:sldChg>
      <pc:sldChg chg="del">
        <pc:chgData name="paula aguilera" userId="941570a7815390ad" providerId="LiveId" clId="{1881CB88-F994-41D2-BB2F-BA292350737E}" dt="2025-03-28T12:08:46.533" v="13" actId="47"/>
        <pc:sldMkLst>
          <pc:docMk/>
          <pc:sldMk cId="2354681488" sldId="296"/>
        </pc:sldMkLst>
      </pc:sldChg>
      <pc:sldChg chg="del">
        <pc:chgData name="paula aguilera" userId="941570a7815390ad" providerId="LiveId" clId="{1881CB88-F994-41D2-BB2F-BA292350737E}" dt="2025-03-28T12:08:47.134" v="14" actId="47"/>
        <pc:sldMkLst>
          <pc:docMk/>
          <pc:sldMk cId="744789460" sldId="298"/>
        </pc:sldMkLst>
      </pc:sldChg>
      <pc:sldChg chg="del">
        <pc:chgData name="paula aguilera" userId="941570a7815390ad" providerId="LiveId" clId="{1881CB88-F994-41D2-BB2F-BA292350737E}" dt="2025-03-28T12:08:47.878" v="15" actId="47"/>
        <pc:sldMkLst>
          <pc:docMk/>
          <pc:sldMk cId="2896807728" sldId="300"/>
        </pc:sldMkLst>
      </pc:sldChg>
      <pc:sldChg chg="del">
        <pc:chgData name="paula aguilera" userId="941570a7815390ad" providerId="LiveId" clId="{1881CB88-F994-41D2-BB2F-BA292350737E}" dt="2025-03-28T12:08:49.068" v="16" actId="47"/>
        <pc:sldMkLst>
          <pc:docMk/>
          <pc:sldMk cId="633806219" sldId="302"/>
        </pc:sldMkLst>
      </pc:sldChg>
      <pc:sldChg chg="del">
        <pc:chgData name="paula aguilera" userId="941570a7815390ad" providerId="LiveId" clId="{1881CB88-F994-41D2-BB2F-BA292350737E}" dt="2025-03-28T12:08:50.326" v="17" actId="47"/>
        <pc:sldMkLst>
          <pc:docMk/>
          <pc:sldMk cId="835211075" sldId="304"/>
        </pc:sldMkLst>
      </pc:sldChg>
      <pc:sldChg chg="del">
        <pc:chgData name="paula aguilera" userId="941570a7815390ad" providerId="LiveId" clId="{1881CB88-F994-41D2-BB2F-BA292350737E}" dt="2025-03-28T12:15:29.782" v="164" actId="47"/>
        <pc:sldMkLst>
          <pc:docMk/>
          <pc:sldMk cId="1990977816" sldId="305"/>
        </pc:sldMkLst>
      </pc:sldChg>
      <pc:sldChg chg="del">
        <pc:chgData name="paula aguilera" userId="941570a7815390ad" providerId="LiveId" clId="{1881CB88-F994-41D2-BB2F-BA292350737E}" dt="2025-03-28T12:15:31.343" v="166" actId="47"/>
        <pc:sldMkLst>
          <pc:docMk/>
          <pc:sldMk cId="1064973391" sldId="307"/>
        </pc:sldMkLst>
      </pc:sldChg>
      <pc:sldChg chg="ord">
        <pc:chgData name="paula aguilera" userId="941570a7815390ad" providerId="LiveId" clId="{1881CB88-F994-41D2-BB2F-BA292350737E}" dt="2025-03-28T12:15:47.641" v="172"/>
        <pc:sldMkLst>
          <pc:docMk/>
          <pc:sldMk cId="2110606904" sldId="309"/>
        </pc:sldMkLst>
      </pc:sldChg>
      <pc:sldChg chg="del">
        <pc:chgData name="paula aguilera" userId="941570a7815390ad" providerId="LiveId" clId="{1881CB88-F994-41D2-BB2F-BA292350737E}" dt="2025-03-28T12:15:42.337" v="170" actId="47"/>
        <pc:sldMkLst>
          <pc:docMk/>
          <pc:sldMk cId="3233922402" sldId="310"/>
        </pc:sldMkLst>
      </pc:sldChg>
      <pc:sldChg chg="addSp delSp modSp add del mod">
        <pc:chgData name="paula aguilera" userId="941570a7815390ad" providerId="LiveId" clId="{1881CB88-F994-41D2-BB2F-BA292350737E}" dt="2025-03-28T12:15:40.148" v="169" actId="47"/>
        <pc:sldMkLst>
          <pc:docMk/>
          <pc:sldMk cId="2333380684" sldId="311"/>
        </pc:sldMkLst>
        <pc:spChg chg="del mod">
          <ac:chgData name="paula aguilera" userId="941570a7815390ad" providerId="LiveId" clId="{1881CB88-F994-41D2-BB2F-BA292350737E}" dt="2025-03-28T12:14:17.812" v="151" actId="478"/>
          <ac:spMkLst>
            <pc:docMk/>
            <pc:sldMk cId="2333380684" sldId="311"/>
            <ac:spMk id="249" creationId="{05D91526-6929-38DE-63BA-9C6F54401444}"/>
          </ac:spMkLst>
        </pc:spChg>
        <pc:picChg chg="add mod">
          <ac:chgData name="paula aguilera" userId="941570a7815390ad" providerId="LiveId" clId="{1881CB88-F994-41D2-BB2F-BA292350737E}" dt="2025-03-28T12:14:27.293" v="155" actId="1076"/>
          <ac:picMkLst>
            <pc:docMk/>
            <pc:sldMk cId="2333380684" sldId="311"/>
            <ac:picMk id="3" creationId="{CB42B59D-7903-7D23-0E98-48CF58FBF988}"/>
          </ac:picMkLst>
        </pc:picChg>
        <pc:picChg chg="add mod">
          <ac:chgData name="paula aguilera" userId="941570a7815390ad" providerId="LiveId" clId="{1881CB88-F994-41D2-BB2F-BA292350737E}" dt="2025-03-28T12:14:54.140" v="160" actId="1076"/>
          <ac:picMkLst>
            <pc:docMk/>
            <pc:sldMk cId="2333380684" sldId="311"/>
            <ac:picMk id="5" creationId="{2E0797B7-02F4-4607-DC9A-7AB3290F6FB9}"/>
          </ac:picMkLst>
        </pc:picChg>
        <pc:picChg chg="del">
          <ac:chgData name="paula aguilera" userId="941570a7815390ad" providerId="LiveId" clId="{1881CB88-F994-41D2-BB2F-BA292350737E}" dt="2025-03-28T12:14:15.225" v="149" actId="478"/>
          <ac:picMkLst>
            <pc:docMk/>
            <pc:sldMk cId="2333380684" sldId="311"/>
            <ac:picMk id="251" creationId="{BC8EBD42-DAC7-8D3D-12D4-B4C9FF21EB9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2F0D57-79E8-4BFC-8348-EEA73197593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51D30272-845D-4930-8464-8227D8165618}">
      <dgm:prSet phldrT="[Texto]"/>
      <dgm:spPr/>
      <dgm:t>
        <a:bodyPr/>
        <a:lstStyle/>
        <a:p>
          <a:r>
            <a:rPr lang="es-MX" dirty="0"/>
            <a:t>Salud Mental</a:t>
          </a:r>
          <a:endParaRPr lang="es-CL" dirty="0"/>
        </a:p>
      </dgm:t>
    </dgm:pt>
    <dgm:pt modelId="{12EA8096-8AAE-4D66-BEA8-53D7AF22A4AD}" type="parTrans" cxnId="{38CB35F4-E8AA-4446-9D24-B22E696DC96B}">
      <dgm:prSet/>
      <dgm:spPr/>
      <dgm:t>
        <a:bodyPr/>
        <a:lstStyle/>
        <a:p>
          <a:endParaRPr lang="es-CL"/>
        </a:p>
      </dgm:t>
    </dgm:pt>
    <dgm:pt modelId="{AEE6F2A4-BE8D-4CE6-94E7-64BCB349C39C}" type="sibTrans" cxnId="{38CB35F4-E8AA-4446-9D24-B22E696DC96B}">
      <dgm:prSet/>
      <dgm:spPr/>
      <dgm:t>
        <a:bodyPr/>
        <a:lstStyle/>
        <a:p>
          <a:endParaRPr lang="es-CL"/>
        </a:p>
      </dgm:t>
    </dgm:pt>
    <dgm:pt modelId="{432E17C9-2009-4F44-BCCD-8C0161319B10}">
      <dgm:prSet phldrT="[Texto]" custT="1"/>
      <dgm:spPr/>
      <dgm:t>
        <a:bodyPr/>
        <a:lstStyle/>
        <a:p>
          <a:r>
            <a:rPr lang="es-CL" sz="1050" b="0" dirty="0"/>
            <a:t>Depresión.</a:t>
          </a:r>
        </a:p>
      </dgm:t>
    </dgm:pt>
    <dgm:pt modelId="{9D95C876-B0FE-42BF-9459-2305338CA87E}" type="parTrans" cxnId="{412A2DF8-50F4-47A8-BAEE-CAD031B113F9}">
      <dgm:prSet/>
      <dgm:spPr/>
      <dgm:t>
        <a:bodyPr/>
        <a:lstStyle/>
        <a:p>
          <a:endParaRPr lang="es-CL"/>
        </a:p>
      </dgm:t>
    </dgm:pt>
    <dgm:pt modelId="{025E0DB4-CBAC-4A19-8C7B-AFDCC08C702E}" type="sibTrans" cxnId="{412A2DF8-50F4-47A8-BAEE-CAD031B113F9}">
      <dgm:prSet/>
      <dgm:spPr/>
      <dgm:t>
        <a:bodyPr/>
        <a:lstStyle/>
        <a:p>
          <a:endParaRPr lang="es-CL"/>
        </a:p>
      </dgm:t>
    </dgm:pt>
    <dgm:pt modelId="{71484FDA-EE34-46BC-8781-B23F5D089270}">
      <dgm:prSet phldrT="[Texto]"/>
      <dgm:spPr/>
      <dgm:t>
        <a:bodyPr/>
        <a:lstStyle/>
        <a:p>
          <a:r>
            <a:rPr lang="es-MX" dirty="0"/>
            <a:t>Salud Física</a:t>
          </a:r>
          <a:endParaRPr lang="es-CL" dirty="0"/>
        </a:p>
      </dgm:t>
    </dgm:pt>
    <dgm:pt modelId="{3EFEB403-9E94-4936-96F4-D22D70AFAF4B}" type="parTrans" cxnId="{A3F76BE3-CEA7-40F1-B694-DB1B2F3127D3}">
      <dgm:prSet/>
      <dgm:spPr/>
      <dgm:t>
        <a:bodyPr/>
        <a:lstStyle/>
        <a:p>
          <a:endParaRPr lang="es-CL"/>
        </a:p>
      </dgm:t>
    </dgm:pt>
    <dgm:pt modelId="{7086FFA7-242A-4EFE-B914-6A3185746D09}" type="sibTrans" cxnId="{A3F76BE3-CEA7-40F1-B694-DB1B2F3127D3}">
      <dgm:prSet/>
      <dgm:spPr/>
      <dgm:t>
        <a:bodyPr/>
        <a:lstStyle/>
        <a:p>
          <a:endParaRPr lang="es-CL"/>
        </a:p>
      </dgm:t>
    </dgm:pt>
    <dgm:pt modelId="{F68A5BDD-262C-4C97-B1A0-AF3D53B97E4A}">
      <dgm:prSet phldrT="[Texto]" custT="1"/>
      <dgm:spPr/>
      <dgm:t>
        <a:bodyPr/>
        <a:lstStyle/>
        <a:p>
          <a:r>
            <a:rPr lang="es-MX" sz="1050" dirty="0"/>
            <a:t>Aumento de la presión arterial.</a:t>
          </a:r>
          <a:endParaRPr lang="es-CL" sz="1050" dirty="0"/>
        </a:p>
      </dgm:t>
    </dgm:pt>
    <dgm:pt modelId="{DA4B8C77-4DE5-4910-9BD3-D7BE5F9816B9}" type="parTrans" cxnId="{D9A522B4-1DD5-41CE-A239-F584477FF3BB}">
      <dgm:prSet/>
      <dgm:spPr/>
      <dgm:t>
        <a:bodyPr/>
        <a:lstStyle/>
        <a:p>
          <a:endParaRPr lang="es-CL"/>
        </a:p>
      </dgm:t>
    </dgm:pt>
    <dgm:pt modelId="{D2F41373-4FE6-43AF-BAB3-788C10827627}" type="sibTrans" cxnId="{D9A522B4-1DD5-41CE-A239-F584477FF3BB}">
      <dgm:prSet/>
      <dgm:spPr/>
      <dgm:t>
        <a:bodyPr/>
        <a:lstStyle/>
        <a:p>
          <a:endParaRPr lang="es-CL"/>
        </a:p>
      </dgm:t>
    </dgm:pt>
    <dgm:pt modelId="{D588ED72-4E17-4380-B335-59604B8E19F2}">
      <dgm:prSet phldrT="[Texto]"/>
      <dgm:spPr/>
      <dgm:t>
        <a:bodyPr/>
        <a:lstStyle/>
        <a:p>
          <a:r>
            <a:rPr lang="es-MX" dirty="0"/>
            <a:t>Social y Organizacional</a:t>
          </a:r>
          <a:endParaRPr lang="es-CL" dirty="0"/>
        </a:p>
      </dgm:t>
    </dgm:pt>
    <dgm:pt modelId="{B8BA3A9C-AF5C-4189-ACA8-8D29C1DBAD46}" type="parTrans" cxnId="{1A6DC279-0255-4F26-94F2-11817C78C0E7}">
      <dgm:prSet/>
      <dgm:spPr/>
      <dgm:t>
        <a:bodyPr/>
        <a:lstStyle/>
        <a:p>
          <a:endParaRPr lang="es-CL"/>
        </a:p>
      </dgm:t>
    </dgm:pt>
    <dgm:pt modelId="{A03988D9-C861-4F5F-8651-DCC4C6741E90}" type="sibTrans" cxnId="{1A6DC279-0255-4F26-94F2-11817C78C0E7}">
      <dgm:prSet/>
      <dgm:spPr/>
      <dgm:t>
        <a:bodyPr/>
        <a:lstStyle/>
        <a:p>
          <a:endParaRPr lang="es-CL"/>
        </a:p>
      </dgm:t>
    </dgm:pt>
    <dgm:pt modelId="{AA82FC91-0CE4-4FFC-BA13-021727DCAB91}">
      <dgm:prSet phldrT="[Texto]" custT="1"/>
      <dgm:spPr/>
      <dgm:t>
        <a:bodyPr/>
        <a:lstStyle/>
        <a:p>
          <a:r>
            <a:rPr lang="es-MX" sz="1050" b="0" dirty="0"/>
            <a:t>Dificultad para establecer relaciones interpersonales.</a:t>
          </a:r>
          <a:endParaRPr lang="es-CL" sz="1050" dirty="0"/>
        </a:p>
      </dgm:t>
    </dgm:pt>
    <dgm:pt modelId="{888F2C32-A335-4A98-B7C5-F4E3EAD12D4A}" type="parTrans" cxnId="{C9F15574-1617-48F8-AA96-6619A9A2A090}">
      <dgm:prSet/>
      <dgm:spPr/>
      <dgm:t>
        <a:bodyPr/>
        <a:lstStyle/>
        <a:p>
          <a:endParaRPr lang="es-CL"/>
        </a:p>
      </dgm:t>
    </dgm:pt>
    <dgm:pt modelId="{02A2C3D1-71D0-492B-AC79-8670F78E4F74}" type="sibTrans" cxnId="{C9F15574-1617-48F8-AA96-6619A9A2A090}">
      <dgm:prSet/>
      <dgm:spPr/>
      <dgm:t>
        <a:bodyPr/>
        <a:lstStyle/>
        <a:p>
          <a:endParaRPr lang="es-CL"/>
        </a:p>
      </dgm:t>
    </dgm:pt>
    <dgm:pt modelId="{9E133F90-18DD-43B7-93F7-A267BF374A8B}">
      <dgm:prSet custT="1"/>
      <dgm:spPr/>
      <dgm:t>
        <a:bodyPr/>
        <a:lstStyle/>
        <a:p>
          <a:r>
            <a:rPr lang="es-CL" sz="1050" b="0" dirty="0"/>
            <a:t>Ansiedad.</a:t>
          </a:r>
        </a:p>
      </dgm:t>
    </dgm:pt>
    <dgm:pt modelId="{CA19F79F-E18C-44EE-B1B0-C2C738B6DD60}" type="parTrans" cxnId="{C6E05ECF-3D13-416E-8C56-AA2AB7C138FC}">
      <dgm:prSet/>
      <dgm:spPr/>
      <dgm:t>
        <a:bodyPr/>
        <a:lstStyle/>
        <a:p>
          <a:endParaRPr lang="es-CL"/>
        </a:p>
      </dgm:t>
    </dgm:pt>
    <dgm:pt modelId="{61E6D337-77EC-4D5B-8EC5-F11763757CB3}" type="sibTrans" cxnId="{C6E05ECF-3D13-416E-8C56-AA2AB7C138FC}">
      <dgm:prSet/>
      <dgm:spPr/>
      <dgm:t>
        <a:bodyPr/>
        <a:lstStyle/>
        <a:p>
          <a:endParaRPr lang="es-CL"/>
        </a:p>
      </dgm:t>
    </dgm:pt>
    <dgm:pt modelId="{FFF45A8C-022B-43A2-A5B5-7F4C5563BE69}">
      <dgm:prSet custT="1"/>
      <dgm:spPr/>
      <dgm:t>
        <a:bodyPr/>
        <a:lstStyle/>
        <a:p>
          <a:r>
            <a:rPr lang="es-CL" sz="1050" b="0" dirty="0"/>
            <a:t>Irritabilidad.</a:t>
          </a:r>
        </a:p>
      </dgm:t>
    </dgm:pt>
    <dgm:pt modelId="{B1B1640F-3210-49C2-8110-5FC3B2C62E11}" type="parTrans" cxnId="{3AC2ED7E-63EA-454F-82C2-380F0F47B7AE}">
      <dgm:prSet/>
      <dgm:spPr/>
      <dgm:t>
        <a:bodyPr/>
        <a:lstStyle/>
        <a:p>
          <a:endParaRPr lang="es-CL"/>
        </a:p>
      </dgm:t>
    </dgm:pt>
    <dgm:pt modelId="{A5522A66-351E-4456-A4EF-705DB8BA8233}" type="sibTrans" cxnId="{3AC2ED7E-63EA-454F-82C2-380F0F47B7AE}">
      <dgm:prSet/>
      <dgm:spPr/>
      <dgm:t>
        <a:bodyPr/>
        <a:lstStyle/>
        <a:p>
          <a:endParaRPr lang="es-CL"/>
        </a:p>
      </dgm:t>
    </dgm:pt>
    <dgm:pt modelId="{C0AAE648-2072-4AE9-B577-400E5BCCA3DC}">
      <dgm:prSet custT="1"/>
      <dgm:spPr/>
      <dgm:t>
        <a:bodyPr/>
        <a:lstStyle/>
        <a:p>
          <a:r>
            <a:rPr lang="es-CL" sz="1050" b="0" dirty="0"/>
            <a:t>Tensión Psíquica.</a:t>
          </a:r>
        </a:p>
      </dgm:t>
    </dgm:pt>
    <dgm:pt modelId="{3F6CE9C5-A42C-4CE2-80AF-34B3FA3B1DD1}" type="parTrans" cxnId="{70B1668C-7901-4236-B64F-634ED87534F2}">
      <dgm:prSet/>
      <dgm:spPr/>
      <dgm:t>
        <a:bodyPr/>
        <a:lstStyle/>
        <a:p>
          <a:endParaRPr lang="es-CL"/>
        </a:p>
      </dgm:t>
    </dgm:pt>
    <dgm:pt modelId="{F2FA8988-0A85-4187-8DE8-BC8DE13A4CED}" type="sibTrans" cxnId="{70B1668C-7901-4236-B64F-634ED87534F2}">
      <dgm:prSet/>
      <dgm:spPr/>
      <dgm:t>
        <a:bodyPr/>
        <a:lstStyle/>
        <a:p>
          <a:endParaRPr lang="es-CL"/>
        </a:p>
      </dgm:t>
    </dgm:pt>
    <dgm:pt modelId="{4AA5A61B-428F-4569-B3AD-79D5F763B68D}">
      <dgm:prSet custT="1"/>
      <dgm:spPr/>
      <dgm:t>
        <a:bodyPr/>
        <a:lstStyle/>
        <a:p>
          <a:r>
            <a:rPr lang="es-CL" sz="1050" b="0" dirty="0"/>
            <a:t>Insatisfacción.</a:t>
          </a:r>
        </a:p>
      </dgm:t>
    </dgm:pt>
    <dgm:pt modelId="{F7A50DF4-3035-423A-BC44-C7C9E87E191E}" type="parTrans" cxnId="{FBD8CD2E-CA93-4A6A-A951-F5857A240962}">
      <dgm:prSet/>
      <dgm:spPr/>
      <dgm:t>
        <a:bodyPr/>
        <a:lstStyle/>
        <a:p>
          <a:endParaRPr lang="es-CL"/>
        </a:p>
      </dgm:t>
    </dgm:pt>
    <dgm:pt modelId="{7787BCF8-6936-4D1E-B4B7-3F3A6DEBABBE}" type="sibTrans" cxnId="{FBD8CD2E-CA93-4A6A-A951-F5857A240962}">
      <dgm:prSet/>
      <dgm:spPr/>
      <dgm:t>
        <a:bodyPr/>
        <a:lstStyle/>
        <a:p>
          <a:endParaRPr lang="es-CL"/>
        </a:p>
      </dgm:t>
    </dgm:pt>
    <dgm:pt modelId="{C4620FEE-0F69-4435-916C-622541E49DF3}">
      <dgm:prSet custT="1"/>
      <dgm:spPr/>
      <dgm:t>
        <a:bodyPr/>
        <a:lstStyle/>
        <a:p>
          <a:r>
            <a:rPr lang="es-CL" sz="1050" b="0" dirty="0"/>
            <a:t>Desanimo.</a:t>
          </a:r>
        </a:p>
      </dgm:t>
    </dgm:pt>
    <dgm:pt modelId="{4B3F57C4-1901-4121-B455-48467A51942A}" type="parTrans" cxnId="{6583371C-9B2B-4622-B3F4-EBBC59B1BE2A}">
      <dgm:prSet/>
      <dgm:spPr/>
      <dgm:t>
        <a:bodyPr/>
        <a:lstStyle/>
        <a:p>
          <a:endParaRPr lang="es-CL"/>
        </a:p>
      </dgm:t>
    </dgm:pt>
    <dgm:pt modelId="{CD2B99CC-90A6-482C-9C0F-4F8E2769CC69}" type="sibTrans" cxnId="{6583371C-9B2B-4622-B3F4-EBBC59B1BE2A}">
      <dgm:prSet/>
      <dgm:spPr/>
      <dgm:t>
        <a:bodyPr/>
        <a:lstStyle/>
        <a:p>
          <a:endParaRPr lang="es-CL"/>
        </a:p>
      </dgm:t>
    </dgm:pt>
    <dgm:pt modelId="{BCFAD1C1-ECEC-4D79-B4FA-8098DBF66E13}">
      <dgm:prSet custT="1"/>
      <dgm:spPr/>
      <dgm:t>
        <a:bodyPr/>
        <a:lstStyle/>
        <a:p>
          <a:r>
            <a:rPr lang="es-MX" sz="1050" b="0" dirty="0"/>
            <a:t>Conductas relacionadas con la salud: fumar, beber alcohol, consumir drogas, etc.</a:t>
          </a:r>
          <a:endParaRPr lang="es-CL" sz="1050" b="0" dirty="0"/>
        </a:p>
      </dgm:t>
    </dgm:pt>
    <dgm:pt modelId="{713164AA-E10D-49E9-94E4-E440B8C9493E}" type="parTrans" cxnId="{C555FD6E-1185-46D9-BB34-AC1CCEF9FB9C}">
      <dgm:prSet/>
      <dgm:spPr/>
      <dgm:t>
        <a:bodyPr/>
        <a:lstStyle/>
        <a:p>
          <a:endParaRPr lang="es-CL"/>
        </a:p>
      </dgm:t>
    </dgm:pt>
    <dgm:pt modelId="{03EC7FA6-49DD-46DC-8A97-7A45ACB7DF32}" type="sibTrans" cxnId="{C555FD6E-1185-46D9-BB34-AC1CCEF9FB9C}">
      <dgm:prSet/>
      <dgm:spPr/>
      <dgm:t>
        <a:bodyPr/>
        <a:lstStyle/>
        <a:p>
          <a:endParaRPr lang="es-CL"/>
        </a:p>
      </dgm:t>
    </dgm:pt>
    <dgm:pt modelId="{7B126390-AB62-4A49-B9D6-E90F35F528AC}">
      <dgm:prSet/>
      <dgm:spPr/>
      <dgm:t>
        <a:bodyPr/>
        <a:lstStyle/>
        <a:p>
          <a:endParaRPr lang="es-CL" sz="1500" b="0" dirty="0"/>
        </a:p>
      </dgm:t>
    </dgm:pt>
    <dgm:pt modelId="{A8A7A11A-0F02-4089-863E-E9FE1F1CC78A}" type="parTrans" cxnId="{D2936DD5-CE19-4AF8-B859-A9FC459C72F1}">
      <dgm:prSet/>
      <dgm:spPr/>
      <dgm:t>
        <a:bodyPr/>
        <a:lstStyle/>
        <a:p>
          <a:endParaRPr lang="es-CL"/>
        </a:p>
      </dgm:t>
    </dgm:pt>
    <dgm:pt modelId="{8F9A15AB-1FFF-4F7A-AB21-3529A6B75C23}" type="sibTrans" cxnId="{D2936DD5-CE19-4AF8-B859-A9FC459C72F1}">
      <dgm:prSet/>
      <dgm:spPr/>
      <dgm:t>
        <a:bodyPr/>
        <a:lstStyle/>
        <a:p>
          <a:endParaRPr lang="es-CL"/>
        </a:p>
      </dgm:t>
    </dgm:pt>
    <dgm:pt modelId="{1B8288FD-F308-4EC0-8487-553768337982}">
      <dgm:prSet custT="1"/>
      <dgm:spPr/>
      <dgm:t>
        <a:bodyPr/>
        <a:lstStyle/>
        <a:p>
          <a:r>
            <a:rPr lang="es-CL" sz="1050" dirty="0"/>
            <a:t>Palpitaciones.</a:t>
          </a:r>
        </a:p>
      </dgm:t>
    </dgm:pt>
    <dgm:pt modelId="{2C4D2F67-F1EA-41D8-B44F-01AF3A0B033F}" type="parTrans" cxnId="{B95CAD05-5ABC-474A-946E-E5707C8A6E00}">
      <dgm:prSet/>
      <dgm:spPr/>
      <dgm:t>
        <a:bodyPr/>
        <a:lstStyle/>
        <a:p>
          <a:endParaRPr lang="es-CL"/>
        </a:p>
      </dgm:t>
    </dgm:pt>
    <dgm:pt modelId="{13112D55-B21D-4CE4-9C83-69F042CC7508}" type="sibTrans" cxnId="{B95CAD05-5ABC-474A-946E-E5707C8A6E00}">
      <dgm:prSet/>
      <dgm:spPr/>
      <dgm:t>
        <a:bodyPr/>
        <a:lstStyle/>
        <a:p>
          <a:endParaRPr lang="es-CL"/>
        </a:p>
      </dgm:t>
    </dgm:pt>
    <dgm:pt modelId="{1E3C0EA4-0CB7-4792-9061-30AEB00863A8}">
      <dgm:prSet custT="1"/>
      <dgm:spPr/>
      <dgm:t>
        <a:bodyPr/>
        <a:lstStyle/>
        <a:p>
          <a:r>
            <a:rPr lang="es-CL" sz="1050"/>
            <a:t>Cansancio.</a:t>
          </a:r>
        </a:p>
      </dgm:t>
    </dgm:pt>
    <dgm:pt modelId="{8AE09856-6602-42F4-A1C4-FD986F384DC4}" type="parTrans" cxnId="{362F1B16-50D3-4206-8DA9-53AE1D23F9CD}">
      <dgm:prSet/>
      <dgm:spPr/>
      <dgm:t>
        <a:bodyPr/>
        <a:lstStyle/>
        <a:p>
          <a:endParaRPr lang="es-CL"/>
        </a:p>
      </dgm:t>
    </dgm:pt>
    <dgm:pt modelId="{76FA335C-6924-4D92-9BD8-E5CF2FC04639}" type="sibTrans" cxnId="{362F1B16-50D3-4206-8DA9-53AE1D23F9CD}">
      <dgm:prSet/>
      <dgm:spPr/>
      <dgm:t>
        <a:bodyPr/>
        <a:lstStyle/>
        <a:p>
          <a:endParaRPr lang="es-CL"/>
        </a:p>
      </dgm:t>
    </dgm:pt>
    <dgm:pt modelId="{DE277EC1-F807-48E6-AE59-988A8C3B80FD}">
      <dgm:prSet custT="1"/>
      <dgm:spPr/>
      <dgm:t>
        <a:bodyPr/>
        <a:lstStyle/>
        <a:p>
          <a:r>
            <a:rPr lang="es-CL" sz="1050" dirty="0"/>
            <a:t>Enfermedades cardiovasculares.</a:t>
          </a:r>
        </a:p>
      </dgm:t>
    </dgm:pt>
    <dgm:pt modelId="{D3D9AD95-D2B8-4CA6-AE8C-CBD61EABAD8D}" type="parTrans" cxnId="{AC8F6850-3D46-4921-9ADE-5B3D3ECA887E}">
      <dgm:prSet/>
      <dgm:spPr/>
      <dgm:t>
        <a:bodyPr/>
        <a:lstStyle/>
        <a:p>
          <a:endParaRPr lang="es-CL"/>
        </a:p>
      </dgm:t>
    </dgm:pt>
    <dgm:pt modelId="{8095CB70-F9D8-4B58-9E02-EB93FCD6A4F1}" type="sibTrans" cxnId="{AC8F6850-3D46-4921-9ADE-5B3D3ECA887E}">
      <dgm:prSet/>
      <dgm:spPr/>
      <dgm:t>
        <a:bodyPr/>
        <a:lstStyle/>
        <a:p>
          <a:endParaRPr lang="es-CL"/>
        </a:p>
      </dgm:t>
    </dgm:pt>
    <dgm:pt modelId="{88B014F0-CB5F-4D69-BAB5-55D01E63D40D}">
      <dgm:prSet custT="1"/>
      <dgm:spPr/>
      <dgm:t>
        <a:bodyPr/>
        <a:lstStyle/>
        <a:p>
          <a:r>
            <a:rPr lang="es-CL" sz="1050" dirty="0"/>
            <a:t>Tensión muscular.</a:t>
          </a:r>
        </a:p>
      </dgm:t>
    </dgm:pt>
    <dgm:pt modelId="{26EF8DFD-B514-4D95-8F7E-D56C3CF71658}" type="parTrans" cxnId="{E1257A6D-856A-4C4E-AE47-F1C487B4229E}">
      <dgm:prSet/>
      <dgm:spPr/>
      <dgm:t>
        <a:bodyPr/>
        <a:lstStyle/>
        <a:p>
          <a:endParaRPr lang="es-CL"/>
        </a:p>
      </dgm:t>
    </dgm:pt>
    <dgm:pt modelId="{6CB44C76-C27A-4C66-866F-77BC8B43B23E}" type="sibTrans" cxnId="{E1257A6D-856A-4C4E-AE47-F1C487B4229E}">
      <dgm:prSet/>
      <dgm:spPr/>
      <dgm:t>
        <a:bodyPr/>
        <a:lstStyle/>
        <a:p>
          <a:endParaRPr lang="es-CL"/>
        </a:p>
      </dgm:t>
    </dgm:pt>
    <dgm:pt modelId="{4EAD7990-A034-41BC-BDB7-542C9DC6714F}">
      <dgm:prSet custT="1"/>
      <dgm:spPr/>
      <dgm:t>
        <a:bodyPr/>
        <a:lstStyle/>
        <a:p>
          <a:r>
            <a:rPr lang="es-CL" sz="1050" dirty="0"/>
            <a:t>Trastorno musculo esquelético.</a:t>
          </a:r>
        </a:p>
      </dgm:t>
    </dgm:pt>
    <dgm:pt modelId="{9480D88B-F673-4D60-BF01-1F1E8A76CC2D}" type="parTrans" cxnId="{752E5494-4C00-40F2-B268-ADBB035FA278}">
      <dgm:prSet/>
      <dgm:spPr/>
      <dgm:t>
        <a:bodyPr/>
        <a:lstStyle/>
        <a:p>
          <a:endParaRPr lang="es-CL"/>
        </a:p>
      </dgm:t>
    </dgm:pt>
    <dgm:pt modelId="{CCCC723A-C389-4618-8533-6BC61E6D1387}" type="sibTrans" cxnId="{752E5494-4C00-40F2-B268-ADBB035FA278}">
      <dgm:prSet/>
      <dgm:spPr/>
      <dgm:t>
        <a:bodyPr/>
        <a:lstStyle/>
        <a:p>
          <a:endParaRPr lang="es-CL"/>
        </a:p>
      </dgm:t>
    </dgm:pt>
    <dgm:pt modelId="{9732C9EF-6128-4070-BEE9-2E4FE8BF0EBD}">
      <dgm:prSet custT="1"/>
      <dgm:spPr/>
      <dgm:t>
        <a:bodyPr/>
        <a:lstStyle/>
        <a:p>
          <a:r>
            <a:rPr lang="es-CL" sz="1050" dirty="0"/>
            <a:t>Dificultades para dormir.</a:t>
          </a:r>
        </a:p>
      </dgm:t>
    </dgm:pt>
    <dgm:pt modelId="{2B466FC8-E40E-4283-A611-791230CCF2B5}" type="parTrans" cxnId="{9A40E3A5-FF43-45D9-B7EF-794C344B2670}">
      <dgm:prSet/>
      <dgm:spPr/>
      <dgm:t>
        <a:bodyPr/>
        <a:lstStyle/>
        <a:p>
          <a:endParaRPr lang="es-CL"/>
        </a:p>
      </dgm:t>
    </dgm:pt>
    <dgm:pt modelId="{738DAF01-1862-4AA1-9785-EC8F4EC8AE72}" type="sibTrans" cxnId="{9A40E3A5-FF43-45D9-B7EF-794C344B2670}">
      <dgm:prSet/>
      <dgm:spPr/>
      <dgm:t>
        <a:bodyPr/>
        <a:lstStyle/>
        <a:p>
          <a:endParaRPr lang="es-CL"/>
        </a:p>
      </dgm:t>
    </dgm:pt>
    <dgm:pt modelId="{A7294898-1B78-40C9-B6DB-71027397491E}">
      <dgm:prSet custT="1"/>
      <dgm:spPr/>
      <dgm:t>
        <a:bodyPr/>
        <a:lstStyle/>
        <a:p>
          <a:r>
            <a:rPr lang="es-CL" sz="1050" dirty="0"/>
            <a:t>Trastornos psicosomáticos.</a:t>
          </a:r>
        </a:p>
      </dgm:t>
    </dgm:pt>
    <dgm:pt modelId="{E97ECFD9-E185-42B9-8A95-6C2771EF7783}" type="parTrans" cxnId="{2D6801D7-09D8-42A5-9022-EAD93F7BACDB}">
      <dgm:prSet/>
      <dgm:spPr/>
      <dgm:t>
        <a:bodyPr/>
        <a:lstStyle/>
        <a:p>
          <a:endParaRPr lang="es-CL"/>
        </a:p>
      </dgm:t>
    </dgm:pt>
    <dgm:pt modelId="{D9B43E88-8A19-4574-AD36-D8733C70A94A}" type="sibTrans" cxnId="{2D6801D7-09D8-42A5-9022-EAD93F7BACDB}">
      <dgm:prSet/>
      <dgm:spPr/>
      <dgm:t>
        <a:bodyPr/>
        <a:lstStyle/>
        <a:p>
          <a:endParaRPr lang="es-CL"/>
        </a:p>
      </dgm:t>
    </dgm:pt>
    <dgm:pt modelId="{A611EA7C-2D44-4B56-8017-C9AB3C0B96B2}">
      <dgm:prSet/>
      <dgm:spPr/>
      <dgm:t>
        <a:bodyPr/>
        <a:lstStyle/>
        <a:p>
          <a:endParaRPr lang="es-CL" sz="1500" dirty="0"/>
        </a:p>
      </dgm:t>
    </dgm:pt>
    <dgm:pt modelId="{C833CB32-953B-499C-B467-4996320DD348}" type="parTrans" cxnId="{0DF6728D-6DAE-4995-ABB5-AC3F6A1E03F4}">
      <dgm:prSet/>
      <dgm:spPr/>
      <dgm:t>
        <a:bodyPr/>
        <a:lstStyle/>
        <a:p>
          <a:endParaRPr lang="es-CL"/>
        </a:p>
      </dgm:t>
    </dgm:pt>
    <dgm:pt modelId="{F5314E40-A7CD-4EC6-942D-FFDACBBD4EB7}" type="sibTrans" cxnId="{0DF6728D-6DAE-4995-ABB5-AC3F6A1E03F4}">
      <dgm:prSet/>
      <dgm:spPr/>
      <dgm:t>
        <a:bodyPr/>
        <a:lstStyle/>
        <a:p>
          <a:endParaRPr lang="es-CL"/>
        </a:p>
      </dgm:t>
    </dgm:pt>
    <dgm:pt modelId="{85BD0F2D-6B14-45D0-891E-DD6251FE5AD8}">
      <dgm:prSet phldrT="[Texto]" custT="1"/>
      <dgm:spPr/>
      <dgm:t>
        <a:bodyPr/>
        <a:lstStyle/>
        <a:p>
          <a:r>
            <a:rPr lang="es-CL" sz="1050" dirty="0"/>
            <a:t>Ausentismo laboral por licencias médicas.</a:t>
          </a:r>
        </a:p>
      </dgm:t>
    </dgm:pt>
    <dgm:pt modelId="{0F6C8983-FEF7-43DA-B835-B46AA07260F1}" type="parTrans" cxnId="{7FE0D30F-E15D-4966-8C25-84238AFF7C41}">
      <dgm:prSet/>
      <dgm:spPr/>
      <dgm:t>
        <a:bodyPr/>
        <a:lstStyle/>
        <a:p>
          <a:endParaRPr lang="es-CL"/>
        </a:p>
      </dgm:t>
    </dgm:pt>
    <dgm:pt modelId="{0AE625A7-2690-40BC-8761-3977762A6910}" type="sibTrans" cxnId="{7FE0D30F-E15D-4966-8C25-84238AFF7C41}">
      <dgm:prSet/>
      <dgm:spPr/>
      <dgm:t>
        <a:bodyPr/>
        <a:lstStyle/>
        <a:p>
          <a:endParaRPr lang="es-CL"/>
        </a:p>
      </dgm:t>
    </dgm:pt>
    <dgm:pt modelId="{2F6A9BBC-F5DD-426F-A6E2-1F65D2042900}">
      <dgm:prSet custT="1"/>
      <dgm:spPr/>
      <dgm:t>
        <a:bodyPr/>
        <a:lstStyle/>
        <a:p>
          <a:r>
            <a:rPr lang="es-MX" sz="1050" dirty="0"/>
            <a:t>Incremento de la siniestralidad y accidentes del trabajo.</a:t>
          </a:r>
          <a:endParaRPr lang="es-CL" sz="1050" dirty="0"/>
        </a:p>
      </dgm:t>
    </dgm:pt>
    <dgm:pt modelId="{1A0B95A7-00B0-42C6-85DD-E1BE5AC9FB77}" type="parTrans" cxnId="{AC2F776A-87B7-401F-A08A-C4EEEC97A6CA}">
      <dgm:prSet/>
      <dgm:spPr/>
      <dgm:t>
        <a:bodyPr/>
        <a:lstStyle/>
        <a:p>
          <a:endParaRPr lang="es-CL"/>
        </a:p>
      </dgm:t>
    </dgm:pt>
    <dgm:pt modelId="{AC173C0F-7B83-4F54-9483-2E8E7386FE74}" type="sibTrans" cxnId="{AC2F776A-87B7-401F-A08A-C4EEEC97A6CA}">
      <dgm:prSet/>
      <dgm:spPr/>
      <dgm:t>
        <a:bodyPr/>
        <a:lstStyle/>
        <a:p>
          <a:endParaRPr lang="es-CL"/>
        </a:p>
      </dgm:t>
    </dgm:pt>
    <dgm:pt modelId="{872C7BD5-4001-4363-A3E8-7F5807F07E4D}">
      <dgm:prSet custT="1"/>
      <dgm:spPr/>
      <dgm:t>
        <a:bodyPr/>
        <a:lstStyle/>
        <a:p>
          <a:r>
            <a:rPr lang="es-CL" sz="1050" dirty="0"/>
            <a:t>Abusos y violencia laboral.</a:t>
          </a:r>
        </a:p>
      </dgm:t>
    </dgm:pt>
    <dgm:pt modelId="{835260DE-BCC9-4DEC-8B43-2A0C678C1A22}" type="parTrans" cxnId="{0BC93835-6B1A-42E9-BC04-51EDE5D1A929}">
      <dgm:prSet/>
      <dgm:spPr/>
      <dgm:t>
        <a:bodyPr/>
        <a:lstStyle/>
        <a:p>
          <a:endParaRPr lang="es-CL"/>
        </a:p>
      </dgm:t>
    </dgm:pt>
    <dgm:pt modelId="{55FD800C-8319-48C2-ACA4-ABB9E56D123C}" type="sibTrans" cxnId="{0BC93835-6B1A-42E9-BC04-51EDE5D1A929}">
      <dgm:prSet/>
      <dgm:spPr/>
      <dgm:t>
        <a:bodyPr/>
        <a:lstStyle/>
        <a:p>
          <a:endParaRPr lang="es-CL"/>
        </a:p>
      </dgm:t>
    </dgm:pt>
    <dgm:pt modelId="{34B500A3-F594-491D-A4FE-FA201AE5453D}">
      <dgm:prSet custT="1"/>
      <dgm:spPr/>
      <dgm:t>
        <a:bodyPr/>
        <a:lstStyle/>
        <a:p>
          <a:r>
            <a:rPr lang="es-MX" sz="1050" dirty="0"/>
            <a:t>Presentismo, personal con jornadas extensas sin productividad.</a:t>
          </a:r>
          <a:endParaRPr lang="es-CL" sz="1050" dirty="0"/>
        </a:p>
      </dgm:t>
    </dgm:pt>
    <dgm:pt modelId="{636462E3-4E91-406C-B862-B3147E8BB7E4}" type="parTrans" cxnId="{EA1BD019-BC08-4C9A-A8F3-3FC12350C883}">
      <dgm:prSet/>
      <dgm:spPr/>
      <dgm:t>
        <a:bodyPr/>
        <a:lstStyle/>
        <a:p>
          <a:endParaRPr lang="es-CL"/>
        </a:p>
      </dgm:t>
    </dgm:pt>
    <dgm:pt modelId="{9B1F071D-E456-41FC-AC55-DE70515895B6}" type="sibTrans" cxnId="{EA1BD019-BC08-4C9A-A8F3-3FC12350C883}">
      <dgm:prSet/>
      <dgm:spPr/>
      <dgm:t>
        <a:bodyPr/>
        <a:lstStyle/>
        <a:p>
          <a:endParaRPr lang="es-CL"/>
        </a:p>
      </dgm:t>
    </dgm:pt>
    <dgm:pt modelId="{D8C55219-8040-4105-BDF6-DEEBC2481E7B}">
      <dgm:prSet custT="1"/>
      <dgm:spPr/>
      <dgm:t>
        <a:bodyPr/>
        <a:lstStyle/>
        <a:p>
          <a:r>
            <a:rPr lang="es-MX" sz="1050" dirty="0"/>
            <a:t>Aumentos de costos de producción dados por rotación, falta de fidelidad con la empresa, baja de rendimiento, productividad, calidad, entre otros.</a:t>
          </a:r>
          <a:endParaRPr lang="es-CL" sz="1050" dirty="0"/>
        </a:p>
      </dgm:t>
    </dgm:pt>
    <dgm:pt modelId="{76A6BD68-C3C7-4B81-AD10-1CADC1A9BDF3}" type="parTrans" cxnId="{A7D8B7B5-6DA0-41E9-BBA9-8A8E0DD0C1D1}">
      <dgm:prSet/>
      <dgm:spPr/>
      <dgm:t>
        <a:bodyPr/>
        <a:lstStyle/>
        <a:p>
          <a:endParaRPr lang="es-CL"/>
        </a:p>
      </dgm:t>
    </dgm:pt>
    <dgm:pt modelId="{4272F2C2-01F1-40CE-BE37-449C730CD135}" type="sibTrans" cxnId="{A7D8B7B5-6DA0-41E9-BBA9-8A8E0DD0C1D1}">
      <dgm:prSet/>
      <dgm:spPr/>
      <dgm:t>
        <a:bodyPr/>
        <a:lstStyle/>
        <a:p>
          <a:endParaRPr lang="es-CL"/>
        </a:p>
      </dgm:t>
    </dgm:pt>
    <dgm:pt modelId="{D48997DD-2AC0-420B-8A5F-59CF20208C03}">
      <dgm:prSet custT="1"/>
      <dgm:spPr/>
      <dgm:t>
        <a:bodyPr/>
        <a:lstStyle/>
        <a:p>
          <a:r>
            <a:rPr lang="es-CL" sz="1050" dirty="0"/>
            <a:t>Falta de cooperación.</a:t>
          </a:r>
        </a:p>
      </dgm:t>
    </dgm:pt>
    <dgm:pt modelId="{142AF0F1-3690-461A-82B0-DE247D5DE8E8}" type="parTrans" cxnId="{1A1011C2-4F5E-42DC-8472-4D52066B7DBC}">
      <dgm:prSet/>
      <dgm:spPr/>
      <dgm:t>
        <a:bodyPr/>
        <a:lstStyle/>
        <a:p>
          <a:endParaRPr lang="es-CL"/>
        </a:p>
      </dgm:t>
    </dgm:pt>
    <dgm:pt modelId="{75C13A15-610E-43EB-8A9D-C6896D9C153F}" type="sibTrans" cxnId="{1A1011C2-4F5E-42DC-8472-4D52066B7DBC}">
      <dgm:prSet/>
      <dgm:spPr/>
      <dgm:t>
        <a:bodyPr/>
        <a:lstStyle/>
        <a:p>
          <a:endParaRPr lang="es-CL"/>
        </a:p>
      </dgm:t>
    </dgm:pt>
    <dgm:pt modelId="{CC1420E4-5B1A-44BC-8165-7E73556A8B44}" type="pres">
      <dgm:prSet presAssocID="{4C2F0D57-79E8-4BFC-8348-EEA731975933}" presName="Name0" presStyleCnt="0">
        <dgm:presLayoutVars>
          <dgm:dir/>
          <dgm:animLvl val="lvl"/>
          <dgm:resizeHandles val="exact"/>
        </dgm:presLayoutVars>
      </dgm:prSet>
      <dgm:spPr/>
    </dgm:pt>
    <dgm:pt modelId="{9858BAD7-B65D-4420-80CC-696A592CB6F0}" type="pres">
      <dgm:prSet presAssocID="{51D30272-845D-4930-8464-8227D8165618}" presName="composite" presStyleCnt="0"/>
      <dgm:spPr/>
    </dgm:pt>
    <dgm:pt modelId="{C8ABA422-B68F-45D8-AE44-1A0E13AA74E1}" type="pres">
      <dgm:prSet presAssocID="{51D30272-845D-4930-8464-8227D816561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0520C42-FF47-4627-8762-EB5597406578}" type="pres">
      <dgm:prSet presAssocID="{51D30272-845D-4930-8464-8227D8165618}" presName="desTx" presStyleLbl="alignAccFollowNode1" presStyleIdx="0" presStyleCnt="3">
        <dgm:presLayoutVars>
          <dgm:bulletEnabled val="1"/>
        </dgm:presLayoutVars>
      </dgm:prSet>
      <dgm:spPr/>
    </dgm:pt>
    <dgm:pt modelId="{C0D6A86D-1588-4451-AE42-9349FD9A06CA}" type="pres">
      <dgm:prSet presAssocID="{AEE6F2A4-BE8D-4CE6-94E7-64BCB349C39C}" presName="space" presStyleCnt="0"/>
      <dgm:spPr/>
    </dgm:pt>
    <dgm:pt modelId="{D57644F1-ABFB-45AF-BB07-E5CA37D4741F}" type="pres">
      <dgm:prSet presAssocID="{71484FDA-EE34-46BC-8781-B23F5D089270}" presName="composite" presStyleCnt="0"/>
      <dgm:spPr/>
    </dgm:pt>
    <dgm:pt modelId="{745D8298-4386-43B0-BCFA-2D3BE10BBA34}" type="pres">
      <dgm:prSet presAssocID="{71484FDA-EE34-46BC-8781-B23F5D08927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59B42E1-321F-447B-A6B4-D2B4D01799CE}" type="pres">
      <dgm:prSet presAssocID="{71484FDA-EE34-46BC-8781-B23F5D089270}" presName="desTx" presStyleLbl="alignAccFollowNode1" presStyleIdx="1" presStyleCnt="3">
        <dgm:presLayoutVars>
          <dgm:bulletEnabled val="1"/>
        </dgm:presLayoutVars>
      </dgm:prSet>
      <dgm:spPr/>
    </dgm:pt>
    <dgm:pt modelId="{2568A7A4-7BD0-401B-A732-CC5D6FB62B07}" type="pres">
      <dgm:prSet presAssocID="{7086FFA7-242A-4EFE-B914-6A3185746D09}" presName="space" presStyleCnt="0"/>
      <dgm:spPr/>
    </dgm:pt>
    <dgm:pt modelId="{DE1839E6-779D-4458-ADD9-7B3DDEE42338}" type="pres">
      <dgm:prSet presAssocID="{D588ED72-4E17-4380-B335-59604B8E19F2}" presName="composite" presStyleCnt="0"/>
      <dgm:spPr/>
    </dgm:pt>
    <dgm:pt modelId="{52F5F8A9-9144-4131-80A2-C8698D369E64}" type="pres">
      <dgm:prSet presAssocID="{D588ED72-4E17-4380-B335-59604B8E19F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700B24D-15C9-4B66-824D-685DFC930C0C}" type="pres">
      <dgm:prSet presAssocID="{D588ED72-4E17-4380-B335-59604B8E19F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3E9C800-1B94-4333-AF8D-6E7A96D8FD86}" type="presOf" srcId="{9E133F90-18DD-43B7-93F7-A267BF374A8B}" destId="{80520C42-FF47-4627-8762-EB5597406578}" srcOrd="0" destOrd="1" presId="urn:microsoft.com/office/officeart/2005/8/layout/hList1"/>
    <dgm:cxn modelId="{B95CAD05-5ABC-474A-946E-E5707C8A6E00}" srcId="{71484FDA-EE34-46BC-8781-B23F5D089270}" destId="{1B8288FD-F308-4EC0-8487-553768337982}" srcOrd="1" destOrd="0" parTransId="{2C4D2F67-F1EA-41D8-B44F-01AF3A0B033F}" sibTransId="{13112D55-B21D-4CE4-9C83-69F042CC7508}"/>
    <dgm:cxn modelId="{A21A350C-38AA-4CD0-8328-FBA45369DEB2}" type="presOf" srcId="{1E3C0EA4-0CB7-4792-9061-30AEB00863A8}" destId="{759B42E1-321F-447B-A6B4-D2B4D01799CE}" srcOrd="0" destOrd="2" presId="urn:microsoft.com/office/officeart/2005/8/layout/hList1"/>
    <dgm:cxn modelId="{7FE0D30F-E15D-4966-8C25-84238AFF7C41}" srcId="{D588ED72-4E17-4380-B335-59604B8E19F2}" destId="{85BD0F2D-6B14-45D0-891E-DD6251FE5AD8}" srcOrd="1" destOrd="0" parTransId="{0F6C8983-FEF7-43DA-B835-B46AA07260F1}" sibTransId="{0AE625A7-2690-40BC-8761-3977762A6910}"/>
    <dgm:cxn modelId="{83A1F50F-E44F-4881-B23D-64A5A0FA7E7C}" type="presOf" srcId="{51D30272-845D-4930-8464-8227D8165618}" destId="{C8ABA422-B68F-45D8-AE44-1A0E13AA74E1}" srcOrd="0" destOrd="0" presId="urn:microsoft.com/office/officeart/2005/8/layout/hList1"/>
    <dgm:cxn modelId="{A4270513-CDAB-4393-A55D-7A85E5053562}" type="presOf" srcId="{2F6A9BBC-F5DD-426F-A6E2-1F65D2042900}" destId="{0700B24D-15C9-4B66-824D-685DFC930C0C}" srcOrd="0" destOrd="2" presId="urn:microsoft.com/office/officeart/2005/8/layout/hList1"/>
    <dgm:cxn modelId="{DD1B8E14-21D6-4D84-804A-769AC427DF13}" type="presOf" srcId="{1B8288FD-F308-4EC0-8487-553768337982}" destId="{759B42E1-321F-447B-A6B4-D2B4D01799CE}" srcOrd="0" destOrd="1" presId="urn:microsoft.com/office/officeart/2005/8/layout/hList1"/>
    <dgm:cxn modelId="{362F1B16-50D3-4206-8DA9-53AE1D23F9CD}" srcId="{71484FDA-EE34-46BC-8781-B23F5D089270}" destId="{1E3C0EA4-0CB7-4792-9061-30AEB00863A8}" srcOrd="2" destOrd="0" parTransId="{8AE09856-6602-42F4-A1C4-FD986F384DC4}" sibTransId="{76FA335C-6924-4D92-9BD8-E5CF2FC04639}"/>
    <dgm:cxn modelId="{33309619-3DE2-4F76-A190-16A5FA7912D5}" type="presOf" srcId="{D8C55219-8040-4105-BDF6-DEEBC2481E7B}" destId="{0700B24D-15C9-4B66-824D-685DFC930C0C}" srcOrd="0" destOrd="5" presId="urn:microsoft.com/office/officeart/2005/8/layout/hList1"/>
    <dgm:cxn modelId="{EA1BD019-BC08-4C9A-A8F3-3FC12350C883}" srcId="{D588ED72-4E17-4380-B335-59604B8E19F2}" destId="{34B500A3-F594-491D-A4FE-FA201AE5453D}" srcOrd="4" destOrd="0" parTransId="{636462E3-4E91-406C-B862-B3147E8BB7E4}" sibTransId="{9B1F071D-E456-41FC-AC55-DE70515895B6}"/>
    <dgm:cxn modelId="{6583371C-9B2B-4622-B3F4-EBBC59B1BE2A}" srcId="{51D30272-845D-4930-8464-8227D8165618}" destId="{C4620FEE-0F69-4435-916C-622541E49DF3}" srcOrd="5" destOrd="0" parTransId="{4B3F57C4-1901-4121-B455-48467A51942A}" sibTransId="{CD2B99CC-90A6-482C-9C0F-4F8E2769CC69}"/>
    <dgm:cxn modelId="{AAB6601F-A847-47E0-8950-40B1F516F960}" type="presOf" srcId="{71484FDA-EE34-46BC-8781-B23F5D089270}" destId="{745D8298-4386-43B0-BCFA-2D3BE10BBA34}" srcOrd="0" destOrd="0" presId="urn:microsoft.com/office/officeart/2005/8/layout/hList1"/>
    <dgm:cxn modelId="{9B73142A-348D-407F-BFFD-F84F65A9DBFE}" type="presOf" srcId="{AA82FC91-0CE4-4FFC-BA13-021727DCAB91}" destId="{0700B24D-15C9-4B66-824D-685DFC930C0C}" srcOrd="0" destOrd="0" presId="urn:microsoft.com/office/officeart/2005/8/layout/hList1"/>
    <dgm:cxn modelId="{FBD8CD2E-CA93-4A6A-A951-F5857A240962}" srcId="{51D30272-845D-4930-8464-8227D8165618}" destId="{4AA5A61B-428F-4569-B3AD-79D5F763B68D}" srcOrd="4" destOrd="0" parTransId="{F7A50DF4-3035-423A-BC44-C7C9E87E191E}" sibTransId="{7787BCF8-6936-4D1E-B4B7-3F3A6DEBABBE}"/>
    <dgm:cxn modelId="{58B8E631-5616-430A-A1AC-605EAE752249}" type="presOf" srcId="{88B014F0-CB5F-4D69-BAB5-55D01E63D40D}" destId="{759B42E1-321F-447B-A6B4-D2B4D01799CE}" srcOrd="0" destOrd="4" presId="urn:microsoft.com/office/officeart/2005/8/layout/hList1"/>
    <dgm:cxn modelId="{0BC93835-6B1A-42E9-BC04-51EDE5D1A929}" srcId="{D588ED72-4E17-4380-B335-59604B8E19F2}" destId="{872C7BD5-4001-4363-A3E8-7F5807F07E4D}" srcOrd="3" destOrd="0" parTransId="{835260DE-BCC9-4DEC-8B43-2A0C678C1A22}" sibTransId="{55FD800C-8319-48C2-ACA4-ABB9E56D123C}"/>
    <dgm:cxn modelId="{31C16A39-E116-4C34-AD4B-5D8E8768956C}" type="presOf" srcId="{FFF45A8C-022B-43A2-A5B5-7F4C5563BE69}" destId="{80520C42-FF47-4627-8762-EB5597406578}" srcOrd="0" destOrd="2" presId="urn:microsoft.com/office/officeart/2005/8/layout/hList1"/>
    <dgm:cxn modelId="{B9FD8F39-3D5B-4C78-BC7F-52DB8742CB35}" type="presOf" srcId="{4C2F0D57-79E8-4BFC-8348-EEA731975933}" destId="{CC1420E4-5B1A-44BC-8165-7E73556A8B44}" srcOrd="0" destOrd="0" presId="urn:microsoft.com/office/officeart/2005/8/layout/hList1"/>
    <dgm:cxn modelId="{27DF1A3B-6F12-49E9-A93A-8026D594BB82}" type="presOf" srcId="{4EAD7990-A034-41BC-BDB7-542C9DC6714F}" destId="{759B42E1-321F-447B-A6B4-D2B4D01799CE}" srcOrd="0" destOrd="5" presId="urn:microsoft.com/office/officeart/2005/8/layout/hList1"/>
    <dgm:cxn modelId="{3D26953D-BE70-4372-B870-1A3BD705416D}" type="presOf" srcId="{85BD0F2D-6B14-45D0-891E-DD6251FE5AD8}" destId="{0700B24D-15C9-4B66-824D-685DFC930C0C}" srcOrd="0" destOrd="1" presId="urn:microsoft.com/office/officeart/2005/8/layout/hList1"/>
    <dgm:cxn modelId="{49C76941-6BE2-40DD-B1DA-CBFB2849F67B}" type="presOf" srcId="{A611EA7C-2D44-4B56-8017-C9AB3C0B96B2}" destId="{759B42E1-321F-447B-A6B4-D2B4D01799CE}" srcOrd="0" destOrd="8" presId="urn:microsoft.com/office/officeart/2005/8/layout/hList1"/>
    <dgm:cxn modelId="{914E6A68-1710-416D-8657-E8111A9E49FF}" type="presOf" srcId="{DE277EC1-F807-48E6-AE59-988A8C3B80FD}" destId="{759B42E1-321F-447B-A6B4-D2B4D01799CE}" srcOrd="0" destOrd="3" presId="urn:microsoft.com/office/officeart/2005/8/layout/hList1"/>
    <dgm:cxn modelId="{AC2F776A-87B7-401F-A08A-C4EEEC97A6CA}" srcId="{D588ED72-4E17-4380-B335-59604B8E19F2}" destId="{2F6A9BBC-F5DD-426F-A6E2-1F65D2042900}" srcOrd="2" destOrd="0" parTransId="{1A0B95A7-00B0-42C6-85DD-E1BE5AC9FB77}" sibTransId="{AC173C0F-7B83-4F54-9483-2E8E7386FE74}"/>
    <dgm:cxn modelId="{E1257A6D-856A-4C4E-AE47-F1C487B4229E}" srcId="{71484FDA-EE34-46BC-8781-B23F5D089270}" destId="{88B014F0-CB5F-4D69-BAB5-55D01E63D40D}" srcOrd="4" destOrd="0" parTransId="{26EF8DFD-B514-4D95-8F7E-D56C3CF71658}" sibTransId="{6CB44C76-C27A-4C66-866F-77BC8B43B23E}"/>
    <dgm:cxn modelId="{C555FD6E-1185-46D9-BB34-AC1CCEF9FB9C}" srcId="{51D30272-845D-4930-8464-8227D8165618}" destId="{BCFAD1C1-ECEC-4D79-B4FA-8098DBF66E13}" srcOrd="6" destOrd="0" parTransId="{713164AA-E10D-49E9-94E4-E440B8C9493E}" sibTransId="{03EC7FA6-49DD-46DC-8A97-7A45ACB7DF32}"/>
    <dgm:cxn modelId="{AC8F6850-3D46-4921-9ADE-5B3D3ECA887E}" srcId="{71484FDA-EE34-46BC-8781-B23F5D089270}" destId="{DE277EC1-F807-48E6-AE59-988A8C3B80FD}" srcOrd="3" destOrd="0" parTransId="{D3D9AD95-D2B8-4CA6-AE8C-CBD61EABAD8D}" sibTransId="{8095CB70-F9D8-4B58-9E02-EB93FCD6A4F1}"/>
    <dgm:cxn modelId="{C9F15574-1617-48F8-AA96-6619A9A2A090}" srcId="{D588ED72-4E17-4380-B335-59604B8E19F2}" destId="{AA82FC91-0CE4-4FFC-BA13-021727DCAB91}" srcOrd="0" destOrd="0" parTransId="{888F2C32-A335-4A98-B7C5-F4E3EAD12D4A}" sibTransId="{02A2C3D1-71D0-492B-AC79-8670F78E4F74}"/>
    <dgm:cxn modelId="{42601755-6413-4661-8CDB-AD4BA7BFA464}" type="presOf" srcId="{C0AAE648-2072-4AE9-B577-400E5BCCA3DC}" destId="{80520C42-FF47-4627-8762-EB5597406578}" srcOrd="0" destOrd="3" presId="urn:microsoft.com/office/officeart/2005/8/layout/hList1"/>
    <dgm:cxn modelId="{1A6DC279-0255-4F26-94F2-11817C78C0E7}" srcId="{4C2F0D57-79E8-4BFC-8348-EEA731975933}" destId="{D588ED72-4E17-4380-B335-59604B8E19F2}" srcOrd="2" destOrd="0" parTransId="{B8BA3A9C-AF5C-4189-ACA8-8D29C1DBAD46}" sibTransId="{A03988D9-C861-4F5F-8651-DCC4C6741E90}"/>
    <dgm:cxn modelId="{3AC2ED7E-63EA-454F-82C2-380F0F47B7AE}" srcId="{51D30272-845D-4930-8464-8227D8165618}" destId="{FFF45A8C-022B-43A2-A5B5-7F4C5563BE69}" srcOrd="2" destOrd="0" parTransId="{B1B1640F-3210-49C2-8110-5FC3B2C62E11}" sibTransId="{A5522A66-351E-4456-A4EF-705DB8BA8233}"/>
    <dgm:cxn modelId="{70B1668C-7901-4236-B64F-634ED87534F2}" srcId="{51D30272-845D-4930-8464-8227D8165618}" destId="{C0AAE648-2072-4AE9-B577-400E5BCCA3DC}" srcOrd="3" destOrd="0" parTransId="{3F6CE9C5-A42C-4CE2-80AF-34B3FA3B1DD1}" sibTransId="{F2FA8988-0A85-4187-8DE8-BC8DE13A4CED}"/>
    <dgm:cxn modelId="{D582518C-CC37-404B-926C-E4DE26F44D55}" type="presOf" srcId="{9732C9EF-6128-4070-BEE9-2E4FE8BF0EBD}" destId="{759B42E1-321F-447B-A6B4-D2B4D01799CE}" srcOrd="0" destOrd="6" presId="urn:microsoft.com/office/officeart/2005/8/layout/hList1"/>
    <dgm:cxn modelId="{0DF6728D-6DAE-4995-ABB5-AC3F6A1E03F4}" srcId="{71484FDA-EE34-46BC-8781-B23F5D089270}" destId="{A611EA7C-2D44-4B56-8017-C9AB3C0B96B2}" srcOrd="8" destOrd="0" parTransId="{C833CB32-953B-499C-B467-4996320DD348}" sibTransId="{F5314E40-A7CD-4EC6-942D-FFDACBBD4EB7}"/>
    <dgm:cxn modelId="{752E5494-4C00-40F2-B268-ADBB035FA278}" srcId="{71484FDA-EE34-46BC-8781-B23F5D089270}" destId="{4EAD7990-A034-41BC-BDB7-542C9DC6714F}" srcOrd="5" destOrd="0" parTransId="{9480D88B-F673-4D60-BF01-1F1E8A76CC2D}" sibTransId="{CCCC723A-C389-4618-8533-6BC61E6D1387}"/>
    <dgm:cxn modelId="{F25CEA95-B2E6-438C-B67E-A4020E2A4608}" type="presOf" srcId="{F68A5BDD-262C-4C97-B1A0-AF3D53B97E4A}" destId="{759B42E1-321F-447B-A6B4-D2B4D01799CE}" srcOrd="0" destOrd="0" presId="urn:microsoft.com/office/officeart/2005/8/layout/hList1"/>
    <dgm:cxn modelId="{8EDD469F-E4F5-49FF-BE82-88A2C1D2883D}" type="presOf" srcId="{34B500A3-F594-491D-A4FE-FA201AE5453D}" destId="{0700B24D-15C9-4B66-824D-685DFC930C0C}" srcOrd="0" destOrd="4" presId="urn:microsoft.com/office/officeart/2005/8/layout/hList1"/>
    <dgm:cxn modelId="{9A40E3A5-FF43-45D9-B7EF-794C344B2670}" srcId="{71484FDA-EE34-46BC-8781-B23F5D089270}" destId="{9732C9EF-6128-4070-BEE9-2E4FE8BF0EBD}" srcOrd="6" destOrd="0" parTransId="{2B466FC8-E40E-4283-A611-791230CCF2B5}" sibTransId="{738DAF01-1862-4AA1-9785-EC8F4EC8AE72}"/>
    <dgm:cxn modelId="{1E7404A8-E723-4C71-A589-1961E91B5402}" type="presOf" srcId="{7B126390-AB62-4A49-B9D6-E90F35F528AC}" destId="{80520C42-FF47-4627-8762-EB5597406578}" srcOrd="0" destOrd="7" presId="urn:microsoft.com/office/officeart/2005/8/layout/hList1"/>
    <dgm:cxn modelId="{022CEEAC-98EE-4369-9FD6-A23DA9C4CFC2}" type="presOf" srcId="{BCFAD1C1-ECEC-4D79-B4FA-8098DBF66E13}" destId="{80520C42-FF47-4627-8762-EB5597406578}" srcOrd="0" destOrd="6" presId="urn:microsoft.com/office/officeart/2005/8/layout/hList1"/>
    <dgm:cxn modelId="{D9A522B4-1DD5-41CE-A239-F584477FF3BB}" srcId="{71484FDA-EE34-46BC-8781-B23F5D089270}" destId="{F68A5BDD-262C-4C97-B1A0-AF3D53B97E4A}" srcOrd="0" destOrd="0" parTransId="{DA4B8C77-4DE5-4910-9BD3-D7BE5F9816B9}" sibTransId="{D2F41373-4FE6-43AF-BAB3-788C10827627}"/>
    <dgm:cxn modelId="{A7D8B7B5-6DA0-41E9-BBA9-8A8E0DD0C1D1}" srcId="{D588ED72-4E17-4380-B335-59604B8E19F2}" destId="{D8C55219-8040-4105-BDF6-DEEBC2481E7B}" srcOrd="5" destOrd="0" parTransId="{76A6BD68-C3C7-4B81-AD10-1CADC1A9BDF3}" sibTransId="{4272F2C2-01F1-40CE-BE37-449C730CD135}"/>
    <dgm:cxn modelId="{BA3D33BC-62F3-42A3-8DCD-444B8415B66F}" type="presOf" srcId="{872C7BD5-4001-4363-A3E8-7F5807F07E4D}" destId="{0700B24D-15C9-4B66-824D-685DFC930C0C}" srcOrd="0" destOrd="3" presId="urn:microsoft.com/office/officeart/2005/8/layout/hList1"/>
    <dgm:cxn modelId="{D4D0BFBC-71ED-491F-BB9F-DD55BE745F3E}" type="presOf" srcId="{D588ED72-4E17-4380-B335-59604B8E19F2}" destId="{52F5F8A9-9144-4131-80A2-C8698D369E64}" srcOrd="0" destOrd="0" presId="urn:microsoft.com/office/officeart/2005/8/layout/hList1"/>
    <dgm:cxn modelId="{1A1011C2-4F5E-42DC-8472-4D52066B7DBC}" srcId="{D588ED72-4E17-4380-B335-59604B8E19F2}" destId="{D48997DD-2AC0-420B-8A5F-59CF20208C03}" srcOrd="6" destOrd="0" parTransId="{142AF0F1-3690-461A-82B0-DE247D5DE8E8}" sibTransId="{75C13A15-610E-43EB-8A9D-C6896D9C153F}"/>
    <dgm:cxn modelId="{4C5342C3-3010-49D5-A90B-EF7128E638E8}" type="presOf" srcId="{D48997DD-2AC0-420B-8A5F-59CF20208C03}" destId="{0700B24D-15C9-4B66-824D-685DFC930C0C}" srcOrd="0" destOrd="6" presId="urn:microsoft.com/office/officeart/2005/8/layout/hList1"/>
    <dgm:cxn modelId="{C6E05ECF-3D13-416E-8C56-AA2AB7C138FC}" srcId="{51D30272-845D-4930-8464-8227D8165618}" destId="{9E133F90-18DD-43B7-93F7-A267BF374A8B}" srcOrd="1" destOrd="0" parTransId="{CA19F79F-E18C-44EE-B1B0-C2C738B6DD60}" sibTransId="{61E6D337-77EC-4D5B-8EC5-F11763757CB3}"/>
    <dgm:cxn modelId="{D2936DD5-CE19-4AF8-B859-A9FC459C72F1}" srcId="{51D30272-845D-4930-8464-8227D8165618}" destId="{7B126390-AB62-4A49-B9D6-E90F35F528AC}" srcOrd="7" destOrd="0" parTransId="{A8A7A11A-0F02-4089-863E-E9FE1F1CC78A}" sibTransId="{8F9A15AB-1FFF-4F7A-AB21-3529A6B75C23}"/>
    <dgm:cxn modelId="{2D6801D7-09D8-42A5-9022-EAD93F7BACDB}" srcId="{71484FDA-EE34-46BC-8781-B23F5D089270}" destId="{A7294898-1B78-40C9-B6DB-71027397491E}" srcOrd="7" destOrd="0" parTransId="{E97ECFD9-E185-42B9-8A95-6C2771EF7783}" sibTransId="{D9B43E88-8A19-4574-AD36-D8733C70A94A}"/>
    <dgm:cxn modelId="{B1398FDF-3735-4227-9517-90872FE68EA9}" type="presOf" srcId="{432E17C9-2009-4F44-BCCD-8C0161319B10}" destId="{80520C42-FF47-4627-8762-EB5597406578}" srcOrd="0" destOrd="0" presId="urn:microsoft.com/office/officeart/2005/8/layout/hList1"/>
    <dgm:cxn modelId="{A3F76BE3-CEA7-40F1-B694-DB1B2F3127D3}" srcId="{4C2F0D57-79E8-4BFC-8348-EEA731975933}" destId="{71484FDA-EE34-46BC-8781-B23F5D089270}" srcOrd="1" destOrd="0" parTransId="{3EFEB403-9E94-4936-96F4-D22D70AFAF4B}" sibTransId="{7086FFA7-242A-4EFE-B914-6A3185746D09}"/>
    <dgm:cxn modelId="{CC7B9DF1-63BF-4728-BBCD-2D5EB01B9372}" type="presOf" srcId="{4AA5A61B-428F-4569-B3AD-79D5F763B68D}" destId="{80520C42-FF47-4627-8762-EB5597406578}" srcOrd="0" destOrd="4" presId="urn:microsoft.com/office/officeart/2005/8/layout/hList1"/>
    <dgm:cxn modelId="{38CB35F4-E8AA-4446-9D24-B22E696DC96B}" srcId="{4C2F0D57-79E8-4BFC-8348-EEA731975933}" destId="{51D30272-845D-4930-8464-8227D8165618}" srcOrd="0" destOrd="0" parTransId="{12EA8096-8AAE-4D66-BEA8-53D7AF22A4AD}" sibTransId="{AEE6F2A4-BE8D-4CE6-94E7-64BCB349C39C}"/>
    <dgm:cxn modelId="{475A45F4-1B26-4117-AFFB-B532CBBF233B}" type="presOf" srcId="{C4620FEE-0F69-4435-916C-622541E49DF3}" destId="{80520C42-FF47-4627-8762-EB5597406578}" srcOrd="0" destOrd="5" presId="urn:microsoft.com/office/officeart/2005/8/layout/hList1"/>
    <dgm:cxn modelId="{412A2DF8-50F4-47A8-BAEE-CAD031B113F9}" srcId="{51D30272-845D-4930-8464-8227D8165618}" destId="{432E17C9-2009-4F44-BCCD-8C0161319B10}" srcOrd="0" destOrd="0" parTransId="{9D95C876-B0FE-42BF-9459-2305338CA87E}" sibTransId="{025E0DB4-CBAC-4A19-8C7B-AFDCC08C702E}"/>
    <dgm:cxn modelId="{06A099F9-078B-4FAE-A29B-1F4756D4D555}" type="presOf" srcId="{A7294898-1B78-40C9-B6DB-71027397491E}" destId="{759B42E1-321F-447B-A6B4-D2B4D01799CE}" srcOrd="0" destOrd="7" presId="urn:microsoft.com/office/officeart/2005/8/layout/hList1"/>
    <dgm:cxn modelId="{F3B2F946-355E-4852-8BB7-9893AA7FC81B}" type="presParOf" srcId="{CC1420E4-5B1A-44BC-8165-7E73556A8B44}" destId="{9858BAD7-B65D-4420-80CC-696A592CB6F0}" srcOrd="0" destOrd="0" presId="urn:microsoft.com/office/officeart/2005/8/layout/hList1"/>
    <dgm:cxn modelId="{EAF28E77-A80E-4FEA-B8DF-07E719C9777E}" type="presParOf" srcId="{9858BAD7-B65D-4420-80CC-696A592CB6F0}" destId="{C8ABA422-B68F-45D8-AE44-1A0E13AA74E1}" srcOrd="0" destOrd="0" presId="urn:microsoft.com/office/officeart/2005/8/layout/hList1"/>
    <dgm:cxn modelId="{CC0C884E-EA7B-4F01-A23B-46E2B9111137}" type="presParOf" srcId="{9858BAD7-B65D-4420-80CC-696A592CB6F0}" destId="{80520C42-FF47-4627-8762-EB5597406578}" srcOrd="1" destOrd="0" presId="urn:microsoft.com/office/officeart/2005/8/layout/hList1"/>
    <dgm:cxn modelId="{EB2CF42D-E92E-4DC2-854F-E747AE422BFD}" type="presParOf" srcId="{CC1420E4-5B1A-44BC-8165-7E73556A8B44}" destId="{C0D6A86D-1588-4451-AE42-9349FD9A06CA}" srcOrd="1" destOrd="0" presId="urn:microsoft.com/office/officeart/2005/8/layout/hList1"/>
    <dgm:cxn modelId="{2A51BA9D-82C7-4D79-9D72-2EA7BE8DF78A}" type="presParOf" srcId="{CC1420E4-5B1A-44BC-8165-7E73556A8B44}" destId="{D57644F1-ABFB-45AF-BB07-E5CA37D4741F}" srcOrd="2" destOrd="0" presId="urn:microsoft.com/office/officeart/2005/8/layout/hList1"/>
    <dgm:cxn modelId="{A1A6B11F-D653-4BE9-8009-1C745B1D79A2}" type="presParOf" srcId="{D57644F1-ABFB-45AF-BB07-E5CA37D4741F}" destId="{745D8298-4386-43B0-BCFA-2D3BE10BBA34}" srcOrd="0" destOrd="0" presId="urn:microsoft.com/office/officeart/2005/8/layout/hList1"/>
    <dgm:cxn modelId="{33698114-7FA6-48D4-A0DE-EC2C579EE8E8}" type="presParOf" srcId="{D57644F1-ABFB-45AF-BB07-E5CA37D4741F}" destId="{759B42E1-321F-447B-A6B4-D2B4D01799CE}" srcOrd="1" destOrd="0" presId="urn:microsoft.com/office/officeart/2005/8/layout/hList1"/>
    <dgm:cxn modelId="{20019322-E819-4380-8114-A6BBD9D53077}" type="presParOf" srcId="{CC1420E4-5B1A-44BC-8165-7E73556A8B44}" destId="{2568A7A4-7BD0-401B-A732-CC5D6FB62B07}" srcOrd="3" destOrd="0" presId="urn:microsoft.com/office/officeart/2005/8/layout/hList1"/>
    <dgm:cxn modelId="{DC7B92FB-B713-4354-BD89-56D85F0076C4}" type="presParOf" srcId="{CC1420E4-5B1A-44BC-8165-7E73556A8B44}" destId="{DE1839E6-779D-4458-ADD9-7B3DDEE42338}" srcOrd="4" destOrd="0" presId="urn:microsoft.com/office/officeart/2005/8/layout/hList1"/>
    <dgm:cxn modelId="{BF9F2DF1-744E-479E-B3B1-89786B9159F3}" type="presParOf" srcId="{DE1839E6-779D-4458-ADD9-7B3DDEE42338}" destId="{52F5F8A9-9144-4131-80A2-C8698D369E64}" srcOrd="0" destOrd="0" presId="urn:microsoft.com/office/officeart/2005/8/layout/hList1"/>
    <dgm:cxn modelId="{0FB244C3-1E7B-4ECE-A57E-993E5C4FDBE8}" type="presParOf" srcId="{DE1839E6-779D-4458-ADD9-7B3DDEE42338}" destId="{0700B24D-15C9-4B66-824D-685DFC930C0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BA422-B68F-45D8-AE44-1A0E13AA74E1}">
      <dsp:nvSpPr>
        <dsp:cNvPr id="0" name=""/>
        <dsp:cNvSpPr/>
      </dsp:nvSpPr>
      <dsp:spPr>
        <a:xfrm>
          <a:off x="2540" y="1156401"/>
          <a:ext cx="2476500" cy="863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Salud Mental</a:t>
          </a:r>
          <a:endParaRPr lang="es-CL" sz="2500" kern="1200" dirty="0"/>
        </a:p>
      </dsp:txBody>
      <dsp:txXfrm>
        <a:off x="2540" y="1156401"/>
        <a:ext cx="2476500" cy="863756"/>
      </dsp:txXfrm>
    </dsp:sp>
    <dsp:sp modelId="{80520C42-FF47-4627-8762-EB5597406578}">
      <dsp:nvSpPr>
        <dsp:cNvPr id="0" name=""/>
        <dsp:cNvSpPr/>
      </dsp:nvSpPr>
      <dsp:spPr>
        <a:xfrm>
          <a:off x="2540" y="2020157"/>
          <a:ext cx="2476500" cy="22421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050" b="0" kern="1200" dirty="0"/>
            <a:t>Depresión.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050" b="0" kern="1200" dirty="0"/>
            <a:t>Ansiedad.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050" b="0" kern="1200" dirty="0"/>
            <a:t>Irritabilidad.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050" b="0" kern="1200" dirty="0"/>
            <a:t>Tensión Psíquica.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050" b="0" kern="1200" dirty="0"/>
            <a:t>Insatisfacción.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050" b="0" kern="1200" dirty="0"/>
            <a:t>Desanimo.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50" b="0" kern="1200" dirty="0"/>
            <a:t>Conductas relacionadas con la salud: fumar, beber alcohol, consumir drogas, etc.</a:t>
          </a:r>
          <a:endParaRPr lang="es-CL" sz="1050" b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L" sz="1500" b="0" kern="1200" dirty="0"/>
        </a:p>
      </dsp:txBody>
      <dsp:txXfrm>
        <a:off x="2540" y="2020157"/>
        <a:ext cx="2476500" cy="2242107"/>
      </dsp:txXfrm>
    </dsp:sp>
    <dsp:sp modelId="{745D8298-4386-43B0-BCFA-2D3BE10BBA34}">
      <dsp:nvSpPr>
        <dsp:cNvPr id="0" name=""/>
        <dsp:cNvSpPr/>
      </dsp:nvSpPr>
      <dsp:spPr>
        <a:xfrm>
          <a:off x="2825750" y="1156401"/>
          <a:ext cx="2476500" cy="863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Salud Física</a:t>
          </a:r>
          <a:endParaRPr lang="es-CL" sz="2500" kern="1200" dirty="0"/>
        </a:p>
      </dsp:txBody>
      <dsp:txXfrm>
        <a:off x="2825750" y="1156401"/>
        <a:ext cx="2476500" cy="863756"/>
      </dsp:txXfrm>
    </dsp:sp>
    <dsp:sp modelId="{759B42E1-321F-447B-A6B4-D2B4D01799CE}">
      <dsp:nvSpPr>
        <dsp:cNvPr id="0" name=""/>
        <dsp:cNvSpPr/>
      </dsp:nvSpPr>
      <dsp:spPr>
        <a:xfrm>
          <a:off x="2825750" y="2020157"/>
          <a:ext cx="2476500" cy="22421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50" kern="1200" dirty="0"/>
            <a:t>Aumento de la presión arterial.</a:t>
          </a:r>
          <a:endParaRPr lang="es-CL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050" kern="1200" dirty="0"/>
            <a:t>Palpitaciones.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050" kern="1200"/>
            <a:t>Cansancio.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050" kern="1200" dirty="0"/>
            <a:t>Enfermedades cardiovasculares.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050" kern="1200" dirty="0"/>
            <a:t>Tensión muscular.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050" kern="1200" dirty="0"/>
            <a:t>Trastorno musculo esquelético.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050" kern="1200" dirty="0"/>
            <a:t>Dificultades para dormir.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050" kern="1200" dirty="0"/>
            <a:t>Trastornos psicosomáticos.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L" sz="1500" kern="1200" dirty="0"/>
        </a:p>
      </dsp:txBody>
      <dsp:txXfrm>
        <a:off x="2825750" y="2020157"/>
        <a:ext cx="2476500" cy="2242107"/>
      </dsp:txXfrm>
    </dsp:sp>
    <dsp:sp modelId="{52F5F8A9-9144-4131-80A2-C8698D369E64}">
      <dsp:nvSpPr>
        <dsp:cNvPr id="0" name=""/>
        <dsp:cNvSpPr/>
      </dsp:nvSpPr>
      <dsp:spPr>
        <a:xfrm>
          <a:off x="5648960" y="1156401"/>
          <a:ext cx="2476500" cy="863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Social y Organizacional</a:t>
          </a:r>
          <a:endParaRPr lang="es-CL" sz="2500" kern="1200" dirty="0"/>
        </a:p>
      </dsp:txBody>
      <dsp:txXfrm>
        <a:off x="5648960" y="1156401"/>
        <a:ext cx="2476500" cy="863756"/>
      </dsp:txXfrm>
    </dsp:sp>
    <dsp:sp modelId="{0700B24D-15C9-4B66-824D-685DFC930C0C}">
      <dsp:nvSpPr>
        <dsp:cNvPr id="0" name=""/>
        <dsp:cNvSpPr/>
      </dsp:nvSpPr>
      <dsp:spPr>
        <a:xfrm>
          <a:off x="5648960" y="2020157"/>
          <a:ext cx="2476500" cy="22421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50" b="0" kern="1200" dirty="0"/>
            <a:t>Dificultad para establecer relaciones interpersonales.</a:t>
          </a:r>
          <a:endParaRPr lang="es-CL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050" kern="1200" dirty="0"/>
            <a:t>Ausentismo laboral por licencias médicas.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50" kern="1200" dirty="0"/>
            <a:t>Incremento de la siniestralidad y accidentes del trabajo.</a:t>
          </a:r>
          <a:endParaRPr lang="es-CL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050" kern="1200" dirty="0"/>
            <a:t>Abusos y violencia laboral.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50" kern="1200" dirty="0"/>
            <a:t>Presentismo, personal con jornadas extensas sin productividad.</a:t>
          </a:r>
          <a:endParaRPr lang="es-CL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50" kern="1200" dirty="0"/>
            <a:t>Aumentos de costos de producción dados por rotación, falta de fidelidad con la empresa, baja de rendimiento, productividad, calidad, entre otros.</a:t>
          </a:r>
          <a:endParaRPr lang="es-CL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050" kern="1200" dirty="0"/>
            <a:t>Falta de cooperación.</a:t>
          </a:r>
        </a:p>
      </dsp:txBody>
      <dsp:txXfrm>
        <a:off x="5648960" y="2020157"/>
        <a:ext cx="2476500" cy="2242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2815ED74-BE61-6930-4C5C-7506F1143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>
            <a:extLst>
              <a:ext uri="{FF2B5EF4-FFF2-40B4-BE49-F238E27FC236}">
                <a16:creationId xmlns:a16="http://schemas.microsoft.com/office/drawing/2014/main" id="{C6627429-EE41-EBF1-CA70-FDE86A7977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1:notes">
            <a:extLst>
              <a:ext uri="{FF2B5EF4-FFF2-40B4-BE49-F238E27FC236}">
                <a16:creationId xmlns:a16="http://schemas.microsoft.com/office/drawing/2014/main" id="{036CFF53-B977-6E41-81E0-6F81A82B7B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4327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>
          <a:extLst>
            <a:ext uri="{FF2B5EF4-FFF2-40B4-BE49-F238E27FC236}">
              <a16:creationId xmlns:a16="http://schemas.microsoft.com/office/drawing/2014/main" id="{1EF8AD96-23F9-A0EA-CC37-131F3B83F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:notes">
            <a:extLst>
              <a:ext uri="{FF2B5EF4-FFF2-40B4-BE49-F238E27FC236}">
                <a16:creationId xmlns:a16="http://schemas.microsoft.com/office/drawing/2014/main" id="{4F7FBF20-C9FA-92D5-2CC2-C8A7328434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9:notes">
            <a:extLst>
              <a:ext uri="{FF2B5EF4-FFF2-40B4-BE49-F238E27FC236}">
                <a16:creationId xmlns:a16="http://schemas.microsoft.com/office/drawing/2014/main" id="{C5D9A249-29B5-3010-C8F8-9FEEBFFB18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153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2451139" y="1173078"/>
            <a:ext cx="7289722" cy="2300156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2451139" y="3544007"/>
            <a:ext cx="7289722" cy="78736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uan Pérez"/>
          <p:cNvSpPr txBox="1">
            <a:spLocks noGrp="1"/>
          </p:cNvSpPr>
          <p:nvPr>
            <p:ph type="body" sz="quarter" idx="13"/>
          </p:nvPr>
        </p:nvSpPr>
        <p:spPr>
          <a:xfrm>
            <a:off x="2451139" y="4464069"/>
            <a:ext cx="7289722" cy="31848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 Juan Pérez</a:t>
            </a:r>
          </a:p>
        </p:txBody>
      </p:sp>
      <p:sp>
        <p:nvSpPr>
          <p:cNvPr id="94" name="“Escribe una cita aquí”"/>
          <p:cNvSpPr txBox="1">
            <a:spLocks noGrp="1"/>
          </p:cNvSpPr>
          <p:nvPr>
            <p:ph type="body" sz="quarter" idx="14"/>
          </p:nvPr>
        </p:nvSpPr>
        <p:spPr>
          <a:xfrm>
            <a:off x="2451139" y="3004356"/>
            <a:ext cx="7289722" cy="42464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“Escribe una cita aquí” </a:t>
            </a:r>
          </a:p>
        </p:txBody>
      </p:sp>
      <p:sp>
        <p:nvSpPr>
          <p:cNvPr id="9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n"/>
          <p:cNvSpPr>
            <a:spLocks noGrp="1"/>
          </p:cNvSpPr>
          <p:nvPr>
            <p:ph type="pic" idx="13"/>
          </p:nvPr>
        </p:nvSpPr>
        <p:spPr>
          <a:xfrm>
            <a:off x="1566464" y="31848"/>
            <a:ext cx="9059072" cy="679430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ámina interior 1">
  <p:cSld name="Lámina interior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body" idx="2"/>
          </p:nvPr>
        </p:nvSpPr>
        <p:spPr>
          <a:xfrm>
            <a:off x="3613036" y="2291313"/>
            <a:ext cx="5279952" cy="227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413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ámina interior  2">
  <p:cSld name="Lámina interior 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1"/>
          <p:cNvSpPr txBox="1">
            <a:spLocks noGrp="1"/>
          </p:cNvSpPr>
          <p:nvPr>
            <p:ph type="body" idx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" name="Google Shape;15;p31"/>
          <p:cNvSpPr txBox="1">
            <a:spLocks noGrp="1"/>
          </p:cNvSpPr>
          <p:nvPr>
            <p:ph type="body" idx="2"/>
          </p:nvPr>
        </p:nvSpPr>
        <p:spPr>
          <a:xfrm>
            <a:off x="774476" y="3002280"/>
            <a:ext cx="3362325" cy="233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" name="Google Shape;16;p31"/>
          <p:cNvSpPr txBox="1">
            <a:spLocks noGrp="1"/>
          </p:cNvSpPr>
          <p:nvPr>
            <p:ph type="body" idx="3"/>
          </p:nvPr>
        </p:nvSpPr>
        <p:spPr>
          <a:xfrm>
            <a:off x="4350796" y="3002280"/>
            <a:ext cx="3362325" cy="233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body" idx="4"/>
          </p:nvPr>
        </p:nvSpPr>
        <p:spPr>
          <a:xfrm>
            <a:off x="7825516" y="3002280"/>
            <a:ext cx="3362325" cy="233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4809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>
  <p:cSld name="Portad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2"/>
          <p:cNvSpPr txBox="1">
            <a:spLocks noGrp="1"/>
          </p:cNvSpPr>
          <p:nvPr>
            <p:ph type="title"/>
          </p:nvPr>
        </p:nvSpPr>
        <p:spPr>
          <a:xfrm>
            <a:off x="838200" y="2339259"/>
            <a:ext cx="10515600" cy="83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body" idx="1"/>
          </p:nvPr>
        </p:nvSpPr>
        <p:spPr>
          <a:xfrm>
            <a:off x="2882212" y="3681032"/>
            <a:ext cx="6427574" cy="34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" name="Google Shape;21;p32"/>
          <p:cNvSpPr txBox="1">
            <a:spLocks noGrp="1"/>
          </p:cNvSpPr>
          <p:nvPr>
            <p:ph type="body" idx="2"/>
          </p:nvPr>
        </p:nvSpPr>
        <p:spPr>
          <a:xfrm>
            <a:off x="4101379" y="1600590"/>
            <a:ext cx="3989238" cy="559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2109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ámina interior 3">
  <p:cSld name="Lámina interior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3"/>
          <p:cNvSpPr txBox="1">
            <a:spLocks noGrp="1"/>
          </p:cNvSpPr>
          <p:nvPr>
            <p:ph type="body" idx="1"/>
          </p:nvPr>
        </p:nvSpPr>
        <p:spPr>
          <a:xfrm>
            <a:off x="2311400" y="1991656"/>
            <a:ext cx="7569200" cy="358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58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C458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body" idx="2"/>
          </p:nvPr>
        </p:nvSpPr>
        <p:spPr>
          <a:xfrm>
            <a:off x="715309" y="900983"/>
            <a:ext cx="9585138" cy="596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8841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ámina interior 4">
  <p:cSld name="Lámina interior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4"/>
          <p:cNvSpPr txBox="1">
            <a:spLocks noGrp="1"/>
          </p:cNvSpPr>
          <p:nvPr>
            <p:ph type="body" idx="1"/>
          </p:nvPr>
        </p:nvSpPr>
        <p:spPr>
          <a:xfrm>
            <a:off x="2311400" y="1991656"/>
            <a:ext cx="7569200" cy="358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body" idx="2"/>
          </p:nvPr>
        </p:nvSpPr>
        <p:spPr>
          <a:xfrm>
            <a:off x="715309" y="900983"/>
            <a:ext cx="9585138" cy="596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1589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ámina interior 5">
  <p:cSld name="Lámina interior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5"/>
          <p:cNvSpPr txBox="1">
            <a:spLocks noGrp="1"/>
          </p:cNvSpPr>
          <p:nvPr>
            <p:ph type="body" idx="1"/>
          </p:nvPr>
        </p:nvSpPr>
        <p:spPr>
          <a:xfrm>
            <a:off x="2311400" y="1991656"/>
            <a:ext cx="7569200" cy="358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58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C458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0" name="Google Shape;30;p35"/>
          <p:cNvSpPr txBox="1">
            <a:spLocks noGrp="1"/>
          </p:cNvSpPr>
          <p:nvPr>
            <p:ph type="body" idx="2"/>
          </p:nvPr>
        </p:nvSpPr>
        <p:spPr>
          <a:xfrm>
            <a:off x="715309" y="900983"/>
            <a:ext cx="9585138" cy="596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9614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ámina interior 6">
  <p:cSld name="Lámina interior 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6"/>
          <p:cNvSpPr txBox="1">
            <a:spLocks noGrp="1"/>
          </p:cNvSpPr>
          <p:nvPr>
            <p:ph type="body" idx="1"/>
          </p:nvPr>
        </p:nvSpPr>
        <p:spPr>
          <a:xfrm>
            <a:off x="2311400" y="1991656"/>
            <a:ext cx="7569200" cy="358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3" name="Google Shape;33;p36"/>
          <p:cNvSpPr txBox="1">
            <a:spLocks noGrp="1"/>
          </p:cNvSpPr>
          <p:nvPr>
            <p:ph type="body" idx="2"/>
          </p:nvPr>
        </p:nvSpPr>
        <p:spPr>
          <a:xfrm>
            <a:off x="715309" y="900983"/>
            <a:ext cx="9585138" cy="596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062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n"/>
          <p:cNvSpPr>
            <a:spLocks noGrp="1"/>
          </p:cNvSpPr>
          <p:nvPr>
            <p:ph type="pic" sz="half" idx="13"/>
          </p:nvPr>
        </p:nvSpPr>
        <p:spPr>
          <a:xfrm>
            <a:off x="2698848" y="500726"/>
            <a:ext cx="6794304" cy="41137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el título"/>
          <p:cNvSpPr txBox="1">
            <a:spLocks noGrp="1"/>
          </p:cNvSpPr>
          <p:nvPr>
            <p:ph type="title"/>
          </p:nvPr>
        </p:nvSpPr>
        <p:spPr>
          <a:xfrm>
            <a:off x="2451139" y="4711778"/>
            <a:ext cx="7289722" cy="990837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2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2451139" y="5711461"/>
            <a:ext cx="7289722" cy="78736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ámina interior 7">
  <p:cSld name="Lámina interior 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7"/>
          <p:cNvSpPr txBox="1">
            <a:spLocks noGrp="1"/>
          </p:cNvSpPr>
          <p:nvPr>
            <p:ph type="body" idx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B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B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6" name="Google Shape;36;p37"/>
          <p:cNvSpPr txBox="1">
            <a:spLocks noGrp="1"/>
          </p:cNvSpPr>
          <p:nvPr>
            <p:ph type="body" idx="2"/>
          </p:nvPr>
        </p:nvSpPr>
        <p:spPr>
          <a:xfrm>
            <a:off x="774476" y="3002280"/>
            <a:ext cx="3362325" cy="233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7" name="Google Shape;37;p37"/>
          <p:cNvSpPr txBox="1">
            <a:spLocks noGrp="1"/>
          </p:cNvSpPr>
          <p:nvPr>
            <p:ph type="body" idx="3"/>
          </p:nvPr>
        </p:nvSpPr>
        <p:spPr>
          <a:xfrm>
            <a:off x="4350796" y="3002280"/>
            <a:ext cx="3362325" cy="233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" name="Google Shape;38;p37"/>
          <p:cNvSpPr txBox="1">
            <a:spLocks noGrp="1"/>
          </p:cNvSpPr>
          <p:nvPr>
            <p:ph type="body" idx="4"/>
          </p:nvPr>
        </p:nvSpPr>
        <p:spPr>
          <a:xfrm>
            <a:off x="7825516" y="3002280"/>
            <a:ext cx="3362325" cy="233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8202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erre">
  <p:cSld name="Cierr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608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>
            <a:spLocks noGrp="1"/>
          </p:cNvSpPr>
          <p:nvPr>
            <p:ph type="title"/>
          </p:nvPr>
        </p:nvSpPr>
        <p:spPr>
          <a:xfrm>
            <a:off x="2451139" y="2278922"/>
            <a:ext cx="7289722" cy="2300156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n"/>
          <p:cNvSpPr>
            <a:spLocks noGrp="1"/>
          </p:cNvSpPr>
          <p:nvPr>
            <p:ph type="pic" sz="half" idx="13"/>
          </p:nvPr>
        </p:nvSpPr>
        <p:spPr>
          <a:xfrm>
            <a:off x="6246394" y="474185"/>
            <a:ext cx="3715636" cy="572384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el título"/>
          <p:cNvSpPr txBox="1">
            <a:spLocks noGrp="1"/>
          </p:cNvSpPr>
          <p:nvPr>
            <p:ph type="title"/>
          </p:nvPr>
        </p:nvSpPr>
        <p:spPr>
          <a:xfrm>
            <a:off x="2229970" y="474185"/>
            <a:ext cx="3715636" cy="277788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Texto del título</a:t>
            </a:r>
          </a:p>
        </p:txBody>
      </p:sp>
      <p:sp>
        <p:nvSpPr>
          <p:cNvPr id="4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2229970" y="3322839"/>
            <a:ext cx="3715636" cy="286634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7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n"/>
          <p:cNvSpPr>
            <a:spLocks noGrp="1"/>
          </p:cNvSpPr>
          <p:nvPr>
            <p:ph type="pic" sz="quarter" idx="13"/>
          </p:nvPr>
        </p:nvSpPr>
        <p:spPr>
          <a:xfrm>
            <a:off x="6246394" y="1836585"/>
            <a:ext cx="3715635" cy="437914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7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2229970" y="1836585"/>
            <a:ext cx="3715636" cy="4379142"/>
          </a:xfrm>
          <a:prstGeom prst="rect">
            <a:avLst/>
          </a:prstGeom>
        </p:spPr>
        <p:txBody>
          <a:bodyPr/>
          <a:lstStyle>
            <a:lvl1pPr marL="220435" indent="-220435">
              <a:spcBef>
                <a:spcPts val="2200"/>
              </a:spcBef>
              <a:defRPr sz="1800"/>
            </a:lvl1pPr>
            <a:lvl2pPr marL="563335" indent="-220435">
              <a:spcBef>
                <a:spcPts val="2200"/>
              </a:spcBef>
              <a:defRPr sz="1800"/>
            </a:lvl2pPr>
            <a:lvl3pPr marL="906235" indent="-220435">
              <a:spcBef>
                <a:spcPts val="2200"/>
              </a:spcBef>
              <a:defRPr sz="1800"/>
            </a:lvl3pPr>
            <a:lvl4pPr marL="1249135" indent="-220435">
              <a:spcBef>
                <a:spcPts val="2200"/>
              </a:spcBef>
              <a:defRPr sz="1800"/>
            </a:lvl4pPr>
            <a:lvl5pPr marL="1592035" indent="-220435">
              <a:spcBef>
                <a:spcPts val="2200"/>
              </a:spcBef>
              <a:defRPr sz="1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74230" y="6507668"/>
            <a:ext cx="238822" cy="23587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>
            <a:spLocks noGrp="1"/>
          </p:cNvSpPr>
          <p:nvPr>
            <p:ph type="body" idx="1"/>
          </p:nvPr>
        </p:nvSpPr>
        <p:spPr>
          <a:xfrm>
            <a:off x="2229970" y="916523"/>
            <a:ext cx="7732059" cy="5024954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n"/>
          <p:cNvSpPr>
            <a:spLocks noGrp="1"/>
          </p:cNvSpPr>
          <p:nvPr>
            <p:ph type="pic" sz="quarter" idx="13"/>
          </p:nvPr>
        </p:nvSpPr>
        <p:spPr>
          <a:xfrm>
            <a:off x="6246394" y="3579394"/>
            <a:ext cx="3715636" cy="262748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n"/>
          <p:cNvSpPr>
            <a:spLocks noGrp="1"/>
          </p:cNvSpPr>
          <p:nvPr>
            <p:ph type="pic" sz="quarter" idx="14"/>
          </p:nvPr>
        </p:nvSpPr>
        <p:spPr>
          <a:xfrm>
            <a:off x="6246394" y="651120"/>
            <a:ext cx="3715636" cy="262748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n"/>
          <p:cNvSpPr>
            <a:spLocks noGrp="1"/>
          </p:cNvSpPr>
          <p:nvPr>
            <p:ph type="pic" sz="half" idx="15"/>
          </p:nvPr>
        </p:nvSpPr>
        <p:spPr>
          <a:xfrm>
            <a:off x="2229970" y="651120"/>
            <a:ext cx="3715636" cy="555575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2229970" y="208783"/>
            <a:ext cx="7732059" cy="150394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386" tIns="35386" rIns="35386" bIns="35386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2229970" y="1836585"/>
            <a:ext cx="7732059" cy="437914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386" tIns="35386" rIns="35386" bIns="35386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74230" y="6507668"/>
            <a:ext cx="238822" cy="231823"/>
          </a:xfrm>
          <a:prstGeom prst="rect">
            <a:avLst/>
          </a:prstGeom>
          <a:ln w="3175">
            <a:miter lim="400000"/>
          </a:ln>
        </p:spPr>
        <p:txBody>
          <a:bodyPr wrap="none" lIns="35386" tIns="35386" rIns="35386" bIns="35386">
            <a:spAutoFit/>
          </a:bodyPr>
          <a:lstStyle>
            <a:lvl1pPr>
              <a:defRPr sz="11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05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750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194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639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083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528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972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417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861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3620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upo"/>
          <p:cNvGrpSpPr/>
          <p:nvPr/>
        </p:nvGrpSpPr>
        <p:grpSpPr>
          <a:xfrm>
            <a:off x="5152207" y="-3440"/>
            <a:ext cx="1887587" cy="117879"/>
            <a:chOff x="0" y="0"/>
            <a:chExt cx="1887585" cy="117878"/>
          </a:xfrm>
        </p:grpSpPr>
        <p:sp>
          <p:nvSpPr>
            <p:cNvPr id="119" name="Rectángulo"/>
            <p:cNvSpPr/>
            <p:nvPr/>
          </p:nvSpPr>
          <p:spPr>
            <a:xfrm>
              <a:off x="0" y="0"/>
              <a:ext cx="897823" cy="117879"/>
            </a:xfrm>
            <a:prstGeom prst="rect">
              <a:avLst/>
            </a:prstGeom>
            <a:solidFill>
              <a:srgbClr val="3067AF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defRPr sz="1400" b="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0" name="Rectángulo"/>
            <p:cNvSpPr/>
            <p:nvPr/>
          </p:nvSpPr>
          <p:spPr>
            <a:xfrm>
              <a:off x="894750" y="-1"/>
              <a:ext cx="992836" cy="117880"/>
            </a:xfrm>
            <a:prstGeom prst="rect">
              <a:avLst/>
            </a:prstGeom>
            <a:solidFill>
              <a:srgbClr val="D94B4C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defRPr sz="1400" b="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pic>
        <p:nvPicPr>
          <p:cNvPr id="122" name="1.png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431" y="1445731"/>
            <a:ext cx="3687138" cy="3687138"/>
          </a:xfrm>
          <a:prstGeom prst="rect">
            <a:avLst/>
          </a:prstGeom>
          <a:ln w="3175">
            <a:miter lim="400000"/>
          </a:ln>
        </p:spPr>
      </p:pic>
      <p:pic>
        <p:nvPicPr>
          <p:cNvPr id="123" name="mano1.png" descr="mano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62689" y="3949681"/>
            <a:ext cx="6579209" cy="3096614"/>
          </a:xfrm>
          <a:prstGeom prst="rect">
            <a:avLst/>
          </a:prstGeom>
          <a:ln w="3175">
            <a:miter lim="400000"/>
          </a:ln>
        </p:spPr>
      </p:pic>
      <p:pic>
        <p:nvPicPr>
          <p:cNvPr id="124" name="mano1.png" descr="mano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06559" flipH="1">
            <a:off x="8002540" y="3207442"/>
            <a:ext cx="6788733" cy="3195231"/>
          </a:xfrm>
          <a:prstGeom prst="rect">
            <a:avLst/>
          </a:prstGeom>
          <a:ln w="3175">
            <a:miter lim="400000"/>
          </a:ln>
        </p:spPr>
      </p:pic>
      <p:pic>
        <p:nvPicPr>
          <p:cNvPr id="125" name="Imagen" descr="Imagen"/>
          <p:cNvPicPr>
            <a:picLocks noChangeAspect="1"/>
          </p:cNvPicPr>
          <p:nvPr/>
        </p:nvPicPr>
        <p:blipFill>
          <a:blip r:embed="rId4">
            <a:alphaModFix amt="8779"/>
          </a:blip>
          <a:stretch>
            <a:fillRect/>
          </a:stretch>
        </p:blipFill>
        <p:spPr>
          <a:xfrm>
            <a:off x="457200" y="293290"/>
            <a:ext cx="11741647" cy="660162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n" descr="Imagen"/>
          <p:cNvPicPr>
            <a:picLocks noChangeAspect="1"/>
          </p:cNvPicPr>
          <p:nvPr/>
        </p:nvPicPr>
        <p:blipFill>
          <a:blip r:embed="rId2">
            <a:alphaModFix amt="8779"/>
          </a:blip>
          <a:stretch>
            <a:fillRect/>
          </a:stretch>
        </p:blipFill>
        <p:spPr>
          <a:xfrm>
            <a:off x="457200" y="293290"/>
            <a:ext cx="11741647" cy="6601620"/>
          </a:xfrm>
          <a:prstGeom prst="rect">
            <a:avLst/>
          </a:prstGeom>
          <a:ln w="3175">
            <a:miter lim="400000"/>
          </a:ln>
        </p:spPr>
      </p:pic>
      <p:sp>
        <p:nvSpPr>
          <p:cNvPr id="127" name="Google Shape;210;p3"/>
          <p:cNvSpPr txBox="1"/>
          <p:nvPr/>
        </p:nvSpPr>
        <p:spPr>
          <a:xfrm>
            <a:off x="2198263" y="2673244"/>
            <a:ext cx="7747756" cy="151151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pPr defTabSz="914400">
              <a:defRPr sz="2600">
                <a:solidFill>
                  <a:srgbClr val="1F447D"/>
                </a:solidFill>
                <a:latin typeface="MuseoSans-700"/>
                <a:ea typeface="MuseoSans-700"/>
                <a:cs typeface="MuseoSans-700"/>
                <a:sym typeface="MuseoSans-700"/>
              </a:defRPr>
            </a:pPr>
            <a:r>
              <a:rPr lang="es-MX" dirty="0"/>
              <a:t> RIESGOS PSICOSOCIALES EN EL TRABAJO</a:t>
            </a:r>
            <a:endParaRPr dirty="0"/>
          </a:p>
        </p:txBody>
      </p:sp>
      <p:sp>
        <p:nvSpPr>
          <p:cNvPr id="129" name="Google Shape;210;p3"/>
          <p:cNvSpPr txBox="1"/>
          <p:nvPr/>
        </p:nvSpPr>
        <p:spPr>
          <a:xfrm>
            <a:off x="4746276" y="903953"/>
            <a:ext cx="2699447" cy="6761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defTabSz="914400">
              <a:defRPr sz="4800">
                <a:solidFill>
                  <a:srgbClr val="FFFFFF"/>
                </a:solidFill>
                <a:latin typeface="MuseoSans-700"/>
                <a:ea typeface="MuseoSans-700"/>
                <a:cs typeface="MuseoSans-700"/>
                <a:sym typeface="MuseoSans-700"/>
              </a:defRPr>
            </a:lvl1pPr>
          </a:lstStyle>
          <a:p>
            <a:r>
              <a:t>81%</a:t>
            </a:r>
          </a:p>
        </p:txBody>
      </p:sp>
      <p:pic>
        <p:nvPicPr>
          <p:cNvPr id="132" name="1.png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31" y="-2069"/>
            <a:ext cx="1354534" cy="1354534"/>
          </a:xfrm>
          <a:prstGeom prst="rect">
            <a:avLst/>
          </a:prstGeom>
          <a:ln w="3175">
            <a:miter lim="400000"/>
          </a:ln>
        </p:spPr>
      </p:pic>
      <p:pic>
        <p:nvPicPr>
          <p:cNvPr id="133" name="1.png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8068" y="6152207"/>
            <a:ext cx="675315" cy="676151"/>
          </a:xfrm>
          <a:prstGeom prst="rect">
            <a:avLst/>
          </a:prstGeom>
          <a:ln w="3175">
            <a:miter lim="400000"/>
          </a:ln>
        </p:spPr>
      </p:pic>
      <p:pic>
        <p:nvPicPr>
          <p:cNvPr id="134" name="1.png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1768" y="5863571"/>
            <a:ext cx="421629" cy="42215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6492A-7376-B895-E4FB-2A61253BC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n" descr="Imagen">
            <a:extLst>
              <a:ext uri="{FF2B5EF4-FFF2-40B4-BE49-F238E27FC236}">
                <a16:creationId xmlns:a16="http://schemas.microsoft.com/office/drawing/2014/main" id="{6530D5E4-DB9D-0D7A-2D16-7491C2F907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779"/>
          </a:blip>
          <a:stretch>
            <a:fillRect/>
          </a:stretch>
        </p:blipFill>
        <p:spPr>
          <a:xfrm>
            <a:off x="457200" y="293290"/>
            <a:ext cx="11741647" cy="6601620"/>
          </a:xfrm>
          <a:prstGeom prst="rect">
            <a:avLst/>
          </a:prstGeom>
          <a:ln w="3175">
            <a:miter lim="400000"/>
          </a:ln>
        </p:spPr>
      </p:pic>
      <p:pic>
        <p:nvPicPr>
          <p:cNvPr id="154" name="1.png" descr="1.png">
            <a:extLst>
              <a:ext uri="{FF2B5EF4-FFF2-40B4-BE49-F238E27FC236}">
                <a16:creationId xmlns:a16="http://schemas.microsoft.com/office/drawing/2014/main" id="{AEED0DBD-D9E0-F626-68D6-1CD39A012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31" y="-2069"/>
            <a:ext cx="1354534" cy="1354534"/>
          </a:xfrm>
          <a:prstGeom prst="rect">
            <a:avLst/>
          </a:prstGeom>
          <a:ln w="3175">
            <a:miter lim="400000"/>
          </a:ln>
        </p:spPr>
      </p:pic>
      <p:pic>
        <p:nvPicPr>
          <p:cNvPr id="155" name="1.png" descr="1.png">
            <a:extLst>
              <a:ext uri="{FF2B5EF4-FFF2-40B4-BE49-F238E27FC236}">
                <a16:creationId xmlns:a16="http://schemas.microsoft.com/office/drawing/2014/main" id="{11C69D5C-60E7-6D9B-5E04-7AD824A6D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8068" y="6152207"/>
            <a:ext cx="675315" cy="676151"/>
          </a:xfrm>
          <a:prstGeom prst="rect">
            <a:avLst/>
          </a:prstGeom>
          <a:ln w="3175">
            <a:miter lim="400000"/>
          </a:ln>
        </p:spPr>
      </p:pic>
      <p:pic>
        <p:nvPicPr>
          <p:cNvPr id="156" name="1.png" descr="1.png">
            <a:extLst>
              <a:ext uri="{FF2B5EF4-FFF2-40B4-BE49-F238E27FC236}">
                <a16:creationId xmlns:a16="http://schemas.microsoft.com/office/drawing/2014/main" id="{19517FB0-F539-5D41-A4D6-45A81D384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1768" y="5863571"/>
            <a:ext cx="421629" cy="422151"/>
          </a:xfrm>
          <a:prstGeom prst="rect">
            <a:avLst/>
          </a:prstGeom>
          <a:ln w="3175">
            <a:miter lim="400000"/>
          </a:ln>
        </p:spPr>
      </p:pic>
      <p:sp>
        <p:nvSpPr>
          <p:cNvPr id="159" name="Rectángulo">
            <a:extLst>
              <a:ext uri="{FF2B5EF4-FFF2-40B4-BE49-F238E27FC236}">
                <a16:creationId xmlns:a16="http://schemas.microsoft.com/office/drawing/2014/main" id="{DF370128-DAF3-33BB-D401-FE99C4253938}"/>
              </a:ext>
            </a:extLst>
          </p:cNvPr>
          <p:cNvSpPr/>
          <p:nvPr/>
        </p:nvSpPr>
        <p:spPr>
          <a:xfrm>
            <a:off x="1854200" y="1026070"/>
            <a:ext cx="2150353" cy="1354535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35386" tIns="35386" rIns="35386" bIns="35386" anchor="ctr"/>
          <a:lstStyle/>
          <a:p>
            <a:pPr>
              <a:defRPr sz="1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0" name="Rectángulo">
            <a:extLst>
              <a:ext uri="{FF2B5EF4-FFF2-40B4-BE49-F238E27FC236}">
                <a16:creationId xmlns:a16="http://schemas.microsoft.com/office/drawing/2014/main" id="{B18A4F9E-A645-52A6-F6FC-AB4A16082FDB}"/>
              </a:ext>
            </a:extLst>
          </p:cNvPr>
          <p:cNvSpPr/>
          <p:nvPr/>
        </p:nvSpPr>
        <p:spPr>
          <a:xfrm>
            <a:off x="8619759" y="4810670"/>
            <a:ext cx="2150353" cy="1354535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35386" tIns="35386" rIns="35386" bIns="35386" anchor="ctr"/>
          <a:lstStyle/>
          <a:p>
            <a:pPr>
              <a:defRPr sz="1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2" name="Google Shape;169;p1">
            <a:extLst>
              <a:ext uri="{FF2B5EF4-FFF2-40B4-BE49-F238E27FC236}">
                <a16:creationId xmlns:a16="http://schemas.microsoft.com/office/drawing/2014/main" id="{B38A387D-0BFC-FAFC-9115-1C6D62A425A1}"/>
              </a:ext>
            </a:extLst>
          </p:cNvPr>
          <p:cNvSpPr txBox="1"/>
          <p:nvPr/>
        </p:nvSpPr>
        <p:spPr>
          <a:xfrm>
            <a:off x="1801806" y="640886"/>
            <a:ext cx="8588388" cy="6761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75" tIns="34275" rIns="34275" bIns="34275" anchor="ctr">
            <a:normAutofit/>
          </a:bodyPr>
          <a:lstStyle>
            <a:lvl1pPr defTabSz="914400">
              <a:lnSpc>
                <a:spcPct val="80000"/>
              </a:lnSpc>
              <a:defRPr sz="3100">
                <a:solidFill>
                  <a:srgbClr val="1F447D"/>
                </a:solidFill>
                <a:latin typeface="MuseoSans-700"/>
                <a:ea typeface="MuseoSans-700"/>
                <a:cs typeface="MuseoSans-700"/>
                <a:sym typeface="MuseoSans-700"/>
              </a:defRPr>
            </a:lvl1pPr>
          </a:lstStyle>
          <a:p>
            <a:r>
              <a:rPr lang="es-CL" dirty="0"/>
              <a:t>LA SALUD MENTAL LABORAL EN CHILE</a:t>
            </a:r>
            <a:endParaRPr dirty="0"/>
          </a:p>
        </p:txBody>
      </p:sp>
      <p:pic>
        <p:nvPicPr>
          <p:cNvPr id="165" name="1.png" descr="1.png">
            <a:extLst>
              <a:ext uri="{FF2B5EF4-FFF2-40B4-BE49-F238E27FC236}">
                <a16:creationId xmlns:a16="http://schemas.microsoft.com/office/drawing/2014/main" id="{F5A24735-385E-CBB8-75BD-0B4B0218649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3561"/>
          </a:blip>
          <a:stretch>
            <a:fillRect/>
          </a:stretch>
        </p:blipFill>
        <p:spPr>
          <a:xfrm>
            <a:off x="8890468" y="3586807"/>
            <a:ext cx="675315" cy="676151"/>
          </a:xfrm>
          <a:prstGeom prst="rect">
            <a:avLst/>
          </a:prstGeom>
          <a:ln w="3175">
            <a:miter lim="400000"/>
          </a:ln>
        </p:spPr>
      </p:pic>
      <p:pic>
        <p:nvPicPr>
          <p:cNvPr id="166" name="1.png" descr="1.png">
            <a:extLst>
              <a:ext uri="{FF2B5EF4-FFF2-40B4-BE49-F238E27FC236}">
                <a16:creationId xmlns:a16="http://schemas.microsoft.com/office/drawing/2014/main" id="{8D216522-DCE4-2546-8BA2-2ACB673B092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3561"/>
          </a:blip>
          <a:stretch>
            <a:fillRect/>
          </a:stretch>
        </p:blipFill>
        <p:spPr>
          <a:xfrm>
            <a:off x="2288943" y="3586807"/>
            <a:ext cx="675315" cy="676151"/>
          </a:xfrm>
          <a:prstGeom prst="rect">
            <a:avLst/>
          </a:prstGeom>
          <a:ln w="3175">
            <a:miter lim="400000"/>
          </a:ln>
        </p:spPr>
      </p:pic>
      <p:pic>
        <p:nvPicPr>
          <p:cNvPr id="3" name="Imagen 4">
            <a:extLst>
              <a:ext uri="{FF2B5EF4-FFF2-40B4-BE49-F238E27FC236}">
                <a16:creationId xmlns:a16="http://schemas.microsoft.com/office/drawing/2014/main" id="{B12F4206-D28A-7BA9-F20A-AD6C32EE26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0" t="23384" r="6319" b="1746"/>
          <a:stretch>
            <a:fillRect/>
          </a:stretch>
        </p:blipFill>
        <p:spPr bwMode="auto">
          <a:xfrm>
            <a:off x="2198422" y="1250102"/>
            <a:ext cx="8259201" cy="534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0213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8F503-2A6C-AD58-0D6D-A841DBB4C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1.png" descr="1.png">
            <a:extLst>
              <a:ext uri="{FF2B5EF4-FFF2-40B4-BE49-F238E27FC236}">
                <a16:creationId xmlns:a16="http://schemas.microsoft.com/office/drawing/2014/main" id="{AEA6CBA8-88AF-FB20-34B7-EFE7225F5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31" y="-2069"/>
            <a:ext cx="1354534" cy="1354534"/>
          </a:xfrm>
          <a:prstGeom prst="rect">
            <a:avLst/>
          </a:prstGeom>
          <a:ln w="3175">
            <a:miter lim="400000"/>
          </a:ln>
        </p:spPr>
      </p:pic>
      <p:pic>
        <p:nvPicPr>
          <p:cNvPr id="169" name="1.png" descr="1.png">
            <a:extLst>
              <a:ext uri="{FF2B5EF4-FFF2-40B4-BE49-F238E27FC236}">
                <a16:creationId xmlns:a16="http://schemas.microsoft.com/office/drawing/2014/main" id="{521BA4F7-062C-74CA-A12A-45B4284E8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8068" y="6152207"/>
            <a:ext cx="675315" cy="676151"/>
          </a:xfrm>
          <a:prstGeom prst="rect">
            <a:avLst/>
          </a:prstGeom>
          <a:ln w="3175">
            <a:miter lim="400000"/>
          </a:ln>
        </p:spPr>
      </p:pic>
      <p:pic>
        <p:nvPicPr>
          <p:cNvPr id="170" name="1.png" descr="1.png">
            <a:extLst>
              <a:ext uri="{FF2B5EF4-FFF2-40B4-BE49-F238E27FC236}">
                <a16:creationId xmlns:a16="http://schemas.microsoft.com/office/drawing/2014/main" id="{74F99CE3-73FB-FA76-0CA6-5471FE1C2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768" y="5863571"/>
            <a:ext cx="421629" cy="422151"/>
          </a:xfrm>
          <a:prstGeom prst="rect">
            <a:avLst/>
          </a:prstGeom>
          <a:ln w="3175">
            <a:miter lim="400000"/>
          </a:ln>
        </p:spPr>
      </p:pic>
      <p:pic>
        <p:nvPicPr>
          <p:cNvPr id="172" name="mano1.png" descr="mano1.png">
            <a:extLst>
              <a:ext uri="{FF2B5EF4-FFF2-40B4-BE49-F238E27FC236}">
                <a16:creationId xmlns:a16="http://schemas.microsoft.com/office/drawing/2014/main" id="{DDC49244-848E-946E-ED5D-0DD22C5DC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6392" flipH="1">
            <a:off x="10324586" y="137787"/>
            <a:ext cx="3115993" cy="1466594"/>
          </a:xfrm>
          <a:prstGeom prst="rect">
            <a:avLst/>
          </a:prstGeom>
          <a:ln w="3175">
            <a:miter lim="400000"/>
          </a:ln>
        </p:spPr>
      </p:pic>
      <p:pic>
        <p:nvPicPr>
          <p:cNvPr id="173" name="mano1.png" descr="mano1.png">
            <a:extLst>
              <a:ext uri="{FF2B5EF4-FFF2-40B4-BE49-F238E27FC236}">
                <a16:creationId xmlns:a16="http://schemas.microsoft.com/office/drawing/2014/main" id="{A750DD19-4B3E-5FD0-E971-EAFCF319F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09249" y="6042920"/>
            <a:ext cx="2282921" cy="1074495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Google Shape;169;p1">
            <a:extLst>
              <a:ext uri="{FF2B5EF4-FFF2-40B4-BE49-F238E27FC236}">
                <a16:creationId xmlns:a16="http://schemas.microsoft.com/office/drawing/2014/main" id="{20588D72-A29F-93DA-BB5B-F11514D4757D}"/>
              </a:ext>
            </a:extLst>
          </p:cNvPr>
          <p:cNvSpPr txBox="1"/>
          <p:nvPr/>
        </p:nvSpPr>
        <p:spPr>
          <a:xfrm>
            <a:off x="1801806" y="640886"/>
            <a:ext cx="8588388" cy="6761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75" tIns="34275" rIns="34275" bIns="34275" anchor="ctr">
            <a:normAutofit fontScale="92500"/>
          </a:bodyPr>
          <a:lstStyle>
            <a:lvl1pPr defTabSz="914400">
              <a:lnSpc>
                <a:spcPct val="80000"/>
              </a:lnSpc>
              <a:defRPr sz="3100">
                <a:solidFill>
                  <a:srgbClr val="1F447D"/>
                </a:solidFill>
                <a:latin typeface="MuseoSans-700"/>
                <a:ea typeface="MuseoSans-700"/>
                <a:cs typeface="MuseoSans-700"/>
                <a:sym typeface="MuseoSans-700"/>
              </a:defRPr>
            </a:lvl1pPr>
          </a:lstStyle>
          <a:p>
            <a:r>
              <a:rPr lang="es-MX" dirty="0"/>
              <a:t>EFECTOS DE LA EXPOSICIÓN A RIESGOS PSICOSOCIALES</a:t>
            </a:r>
            <a:endParaRPr dirty="0"/>
          </a:p>
        </p:txBody>
      </p:sp>
      <p:sp>
        <p:nvSpPr>
          <p:cNvPr id="3" name="Google Shape;179;g22cc0c8becd_0_356">
            <a:extLst>
              <a:ext uri="{FF2B5EF4-FFF2-40B4-BE49-F238E27FC236}">
                <a16:creationId xmlns:a16="http://schemas.microsoft.com/office/drawing/2014/main" id="{146F3B71-1110-A19D-718E-3239552382BE}"/>
              </a:ext>
            </a:extLst>
          </p:cNvPr>
          <p:cNvSpPr txBox="1"/>
          <p:nvPr/>
        </p:nvSpPr>
        <p:spPr>
          <a:xfrm>
            <a:off x="789498" y="1570953"/>
            <a:ext cx="10585698" cy="6761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8574" tIns="68574" rIns="68574" bIns="68574" anchor="ctr"/>
          <a:lstStyle>
            <a:lvl1pPr defTabSz="914400">
              <a:defRPr sz="1700" b="0">
                <a:solidFill>
                  <a:srgbClr val="1F447D"/>
                </a:solidFill>
                <a:latin typeface="Museo Sans 500"/>
                <a:ea typeface="Museo Sans 500"/>
                <a:cs typeface="Museo Sans 500"/>
                <a:sym typeface="Museo Sans 500"/>
              </a:defRPr>
            </a:lvl1pPr>
          </a:lstStyle>
          <a:p>
            <a:pPr algn="just"/>
            <a:r>
              <a:rPr lang="es-MX" dirty="0"/>
              <a:t>Los trabajadores y trabajadoras expuestas a riesgos psicosociales se encuentran propensos a desarrollar y manifestar efectos negativos sobre su salud física, mental y social. Entre las principales consecuencias, podemos encontrar:</a:t>
            </a:r>
            <a:endParaRPr lang="en-US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CA3A5A0-D125-67A5-406B-E503E07076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1829590"/>
              </p:ext>
            </p:extLst>
          </p:nvPr>
        </p:nvGraphicFramePr>
        <p:xfrm>
          <a:off x="1877250" y="131703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4131114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>
          <a:extLst>
            <a:ext uri="{FF2B5EF4-FFF2-40B4-BE49-F238E27FC236}">
              <a16:creationId xmlns:a16="http://schemas.microsoft.com/office/drawing/2014/main" id="{6F366525-CC25-6C9C-C99A-9F54AD061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1">
            <a:extLst>
              <a:ext uri="{FF2B5EF4-FFF2-40B4-BE49-F238E27FC236}">
                <a16:creationId xmlns:a16="http://schemas.microsoft.com/office/drawing/2014/main" id="{E7C1DCD0-1192-41E7-1D9C-0BB0B3D1422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55455" y="6141968"/>
            <a:ext cx="3177064" cy="386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1">
            <a:extLst>
              <a:ext uri="{FF2B5EF4-FFF2-40B4-BE49-F238E27FC236}">
                <a16:creationId xmlns:a16="http://schemas.microsoft.com/office/drawing/2014/main" id="{EE1DA596-33B4-920A-DFFD-2FAA695C7C2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061" y="6065533"/>
            <a:ext cx="2436947" cy="41948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1">
            <a:extLst>
              <a:ext uri="{FF2B5EF4-FFF2-40B4-BE49-F238E27FC236}">
                <a16:creationId xmlns:a16="http://schemas.microsoft.com/office/drawing/2014/main" id="{96239095-2043-E04C-B3FC-307F68996554}"/>
              </a:ext>
            </a:extLst>
          </p:cNvPr>
          <p:cNvSpPr txBox="1"/>
          <p:nvPr/>
        </p:nvSpPr>
        <p:spPr>
          <a:xfrm>
            <a:off x="4740750" y="1340878"/>
            <a:ext cx="4128877" cy="93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1500"/>
              <a:buFont typeface="Verdana"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ETAPAS DEL MÉTODO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1500"/>
              <a:buFont typeface="Calibri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1500"/>
              <a:buFont typeface="Calibri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2" name="Google Shape;152;p11">
            <a:extLst>
              <a:ext uri="{FF2B5EF4-FFF2-40B4-BE49-F238E27FC236}">
                <a16:creationId xmlns:a16="http://schemas.microsoft.com/office/drawing/2014/main" id="{9F95B988-9CD5-31BC-5EF9-F391B88945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5308" y="900983"/>
            <a:ext cx="10460691" cy="721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MX" dirty="0"/>
              <a:t>“Metodología CEAL-SM/SUSESO”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MX" dirty="0"/>
              <a:t> </a:t>
            </a:r>
            <a:endParaRPr dirty="0"/>
          </a:p>
        </p:txBody>
      </p:sp>
      <p:pic>
        <p:nvPicPr>
          <p:cNvPr id="153" name="Google Shape;153;p11">
            <a:extLst>
              <a:ext uri="{FF2B5EF4-FFF2-40B4-BE49-F238E27FC236}">
                <a16:creationId xmlns:a16="http://schemas.microsoft.com/office/drawing/2014/main" id="{6EEF0C7F-1158-E062-73CF-2C08D53C023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239" t="4671" r="2108"/>
          <a:stretch/>
        </p:blipFill>
        <p:spPr>
          <a:xfrm>
            <a:off x="2316649" y="1807879"/>
            <a:ext cx="7558702" cy="4257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2192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6">
          <a:extLst>
            <a:ext uri="{FF2B5EF4-FFF2-40B4-BE49-F238E27FC236}">
              <a16:creationId xmlns:a16="http://schemas.microsoft.com/office/drawing/2014/main" id="{9952CDE2-B422-BADD-7558-C44896788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9">
            <a:extLst>
              <a:ext uri="{FF2B5EF4-FFF2-40B4-BE49-F238E27FC236}">
                <a16:creationId xmlns:a16="http://schemas.microsoft.com/office/drawing/2014/main" id="{F7772612-0541-6428-0E9F-3D168ACD319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55455" y="6141968"/>
            <a:ext cx="3177064" cy="386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9">
            <a:extLst>
              <a:ext uri="{FF2B5EF4-FFF2-40B4-BE49-F238E27FC236}">
                <a16:creationId xmlns:a16="http://schemas.microsoft.com/office/drawing/2014/main" id="{1E43E45D-FFD7-F0BF-6B62-11C42C4093E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061" y="6065533"/>
            <a:ext cx="2436947" cy="41948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9">
            <a:extLst>
              <a:ext uri="{FF2B5EF4-FFF2-40B4-BE49-F238E27FC236}">
                <a16:creationId xmlns:a16="http://schemas.microsoft.com/office/drawing/2014/main" id="{DBC43E68-DF66-68F3-0B5C-125E13E372D9}"/>
              </a:ext>
            </a:extLst>
          </p:cNvPr>
          <p:cNvSpPr txBox="1"/>
          <p:nvPr/>
        </p:nvSpPr>
        <p:spPr>
          <a:xfrm>
            <a:off x="5486400" y="1494693"/>
            <a:ext cx="5990291" cy="457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1500"/>
              <a:buFont typeface="Arial"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ETAPA 3: APLICACIÓN DEL CUESTIONARIO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1500"/>
              <a:buFont typeface="Verdana"/>
              <a:buNone/>
              <a:tabLst/>
              <a:defRPr/>
            </a:pPr>
            <a:endParaRPr kumimoji="0" lang="es-MX" sz="1600" b="1" i="0" u="none" strike="noStrike" kern="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1500"/>
              <a:buFont typeface="Arial"/>
              <a:buNone/>
              <a:tabLst/>
              <a:defRPr/>
            </a:pPr>
            <a:r>
              <a: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III. Aplicación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1500"/>
              <a:buFont typeface="Arial"/>
              <a:buNone/>
              <a:tabLst/>
              <a:defRPr/>
            </a:pPr>
            <a:endParaRPr lang="es-MX" b="0" dirty="0">
              <a:solidFill>
                <a:srgbClr val="2F559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1500"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Se les entregará un Usuario y clave a cada participante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1500"/>
              <a:buFont typeface="Arial" panose="020B0604020202020204" pitchFamily="34" charset="0"/>
              <a:buChar char="•"/>
              <a:tabLst/>
              <a:defRPr/>
            </a:pPr>
            <a:r>
              <a:rPr lang="es-MX" b="0" dirty="0">
                <a:solidFill>
                  <a:srgbClr val="2F5597"/>
                </a:solidFill>
                <a:latin typeface="Verdana"/>
                <a:ea typeface="Verdana"/>
                <a:cs typeface="Verdana"/>
                <a:sym typeface="Verdana"/>
              </a:rPr>
              <a:t>Es de uso único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1500"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Se utiliza en la plataforma SUSESO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1500"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1500"/>
              <a:buFont typeface="Calibri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1500"/>
              <a:buFont typeface="Verdana"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Aspectos a considerar.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1500"/>
              <a:buFont typeface="Calibri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1500"/>
              <a:buFont typeface="Arial"/>
              <a:buChar char="•"/>
              <a:tabLst/>
              <a:defRPr/>
            </a:pPr>
            <a:r>
              <a: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Promedio de aplicación entre 20 y 40 minutos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1500"/>
              <a:buFont typeface="Arial"/>
              <a:buChar char="•"/>
              <a:tabLst/>
              <a:defRPr/>
            </a:pPr>
            <a:r>
              <a: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30 días máximo como periodo de aplicación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1500"/>
              <a:buFont typeface="Arial"/>
              <a:buChar char="•"/>
              <a:tabLst/>
              <a:defRPr/>
            </a:pPr>
            <a:r>
              <a: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Proceso voluntario, anónimo y confidencial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Google Shape;250;p19">
            <a:extLst>
              <a:ext uri="{FF2B5EF4-FFF2-40B4-BE49-F238E27FC236}">
                <a16:creationId xmlns:a16="http://schemas.microsoft.com/office/drawing/2014/main" id="{44F421C5-7F5F-5A99-D66A-007C12F869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5308" y="900983"/>
            <a:ext cx="10460691" cy="721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MX" dirty="0"/>
              <a:t>“Metodología CEAL-SM/SUSESO”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MX" dirty="0"/>
              <a:t> </a:t>
            </a:r>
            <a:endParaRPr dirty="0"/>
          </a:p>
        </p:txBody>
      </p:sp>
      <p:pic>
        <p:nvPicPr>
          <p:cNvPr id="251" name="Google Shape;251;p19">
            <a:extLst>
              <a:ext uri="{FF2B5EF4-FFF2-40B4-BE49-F238E27FC236}">
                <a16:creationId xmlns:a16="http://schemas.microsoft.com/office/drawing/2014/main" id="{12041E98-E277-F4EE-2F96-A91FE5B044B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331" t="4118" r="6341" b="6570"/>
          <a:stretch/>
        </p:blipFill>
        <p:spPr>
          <a:xfrm>
            <a:off x="379151" y="1622929"/>
            <a:ext cx="5024077" cy="3072163"/>
          </a:xfrm>
          <a:prstGeom prst="rect">
            <a:avLst/>
          </a:prstGeom>
          <a:noFill/>
          <a:ln w="9525" cap="flat" cmpd="sng">
            <a:solidFill>
              <a:srgbClr val="061A28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815334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76CC4-C1C0-BFB9-7DFE-85CCF0DFE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n" descr="Imagen">
            <a:extLst>
              <a:ext uri="{FF2B5EF4-FFF2-40B4-BE49-F238E27FC236}">
                <a16:creationId xmlns:a16="http://schemas.microsoft.com/office/drawing/2014/main" id="{A6ECEE41-6242-04FA-9B10-D2B51D5441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8779"/>
          </a:blip>
          <a:stretch>
            <a:fillRect/>
          </a:stretch>
        </p:blipFill>
        <p:spPr>
          <a:xfrm>
            <a:off x="457200" y="293290"/>
            <a:ext cx="11741647" cy="6601620"/>
          </a:xfrm>
          <a:prstGeom prst="rect">
            <a:avLst/>
          </a:prstGeom>
          <a:ln w="3175">
            <a:miter lim="400000"/>
          </a:ln>
        </p:spPr>
      </p:pic>
      <p:pic>
        <p:nvPicPr>
          <p:cNvPr id="154" name="1.png" descr="1.png">
            <a:extLst>
              <a:ext uri="{FF2B5EF4-FFF2-40B4-BE49-F238E27FC236}">
                <a16:creationId xmlns:a16="http://schemas.microsoft.com/office/drawing/2014/main" id="{546C4BEF-0544-121A-1290-DCF433A75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31" y="-2069"/>
            <a:ext cx="1354534" cy="1354534"/>
          </a:xfrm>
          <a:prstGeom prst="rect">
            <a:avLst/>
          </a:prstGeom>
          <a:ln w="3175">
            <a:miter lim="400000"/>
          </a:ln>
        </p:spPr>
      </p:pic>
      <p:pic>
        <p:nvPicPr>
          <p:cNvPr id="155" name="1.png" descr="1.png">
            <a:extLst>
              <a:ext uri="{FF2B5EF4-FFF2-40B4-BE49-F238E27FC236}">
                <a16:creationId xmlns:a16="http://schemas.microsoft.com/office/drawing/2014/main" id="{EA924744-F439-CD14-2370-3EAC4911D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8068" y="6152207"/>
            <a:ext cx="675315" cy="676151"/>
          </a:xfrm>
          <a:prstGeom prst="rect">
            <a:avLst/>
          </a:prstGeom>
          <a:ln w="3175">
            <a:miter lim="400000"/>
          </a:ln>
        </p:spPr>
      </p:pic>
      <p:pic>
        <p:nvPicPr>
          <p:cNvPr id="156" name="1.png" descr="1.png">
            <a:extLst>
              <a:ext uri="{FF2B5EF4-FFF2-40B4-BE49-F238E27FC236}">
                <a16:creationId xmlns:a16="http://schemas.microsoft.com/office/drawing/2014/main" id="{2092F443-1ACC-92FE-982B-175BFE005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1768" y="5863571"/>
            <a:ext cx="421629" cy="422151"/>
          </a:xfrm>
          <a:prstGeom prst="rect">
            <a:avLst/>
          </a:prstGeom>
          <a:ln w="3175">
            <a:miter lim="400000"/>
          </a:ln>
        </p:spPr>
      </p:pic>
      <p:sp>
        <p:nvSpPr>
          <p:cNvPr id="159" name="Rectángulo">
            <a:extLst>
              <a:ext uri="{FF2B5EF4-FFF2-40B4-BE49-F238E27FC236}">
                <a16:creationId xmlns:a16="http://schemas.microsoft.com/office/drawing/2014/main" id="{606DD667-2672-8015-5BBE-DAF84A3A6C32}"/>
              </a:ext>
            </a:extLst>
          </p:cNvPr>
          <p:cNvSpPr/>
          <p:nvPr/>
        </p:nvSpPr>
        <p:spPr>
          <a:xfrm>
            <a:off x="1854200" y="1026070"/>
            <a:ext cx="2150353" cy="1354535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35386" tIns="35386" rIns="35386" bIns="35386" anchor="ctr"/>
          <a:lstStyle/>
          <a:p>
            <a:pPr>
              <a:defRPr sz="1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2" name="Google Shape;169;p1">
            <a:extLst>
              <a:ext uri="{FF2B5EF4-FFF2-40B4-BE49-F238E27FC236}">
                <a16:creationId xmlns:a16="http://schemas.microsoft.com/office/drawing/2014/main" id="{FCD23B56-3AD6-5099-7861-B700694B0EB9}"/>
              </a:ext>
            </a:extLst>
          </p:cNvPr>
          <p:cNvSpPr txBox="1"/>
          <p:nvPr/>
        </p:nvSpPr>
        <p:spPr>
          <a:xfrm>
            <a:off x="1801806" y="640886"/>
            <a:ext cx="8588388" cy="6761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75" tIns="34275" rIns="34275" bIns="34275" anchor="ctr">
            <a:normAutofit/>
          </a:bodyPr>
          <a:lstStyle>
            <a:lvl1pPr defTabSz="914400">
              <a:lnSpc>
                <a:spcPct val="80000"/>
              </a:lnSpc>
              <a:defRPr sz="3100">
                <a:solidFill>
                  <a:srgbClr val="1F447D"/>
                </a:solidFill>
                <a:latin typeface="MuseoSans-700"/>
                <a:ea typeface="MuseoSans-700"/>
                <a:cs typeface="MuseoSans-700"/>
                <a:sym typeface="MuseoSans-700"/>
              </a:defRPr>
            </a:lvl1pPr>
          </a:lstStyle>
          <a:p>
            <a:r>
              <a:rPr lang="es-MX" dirty="0"/>
              <a:t>APLICACIÓN DEL CUESTIONARIO</a:t>
            </a:r>
            <a:endParaRPr dirty="0"/>
          </a:p>
        </p:txBody>
      </p:sp>
      <p:pic>
        <p:nvPicPr>
          <p:cNvPr id="4" name="Gráfico 3" descr="Insignia 3 con relleno sólido">
            <a:extLst>
              <a:ext uri="{FF2B5EF4-FFF2-40B4-BE49-F238E27FC236}">
                <a16:creationId xmlns:a16="http://schemas.microsoft.com/office/drawing/2014/main" id="{35AC664B-5056-A749-55A5-235FD4BD38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68035" y="402637"/>
            <a:ext cx="914400" cy="9144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E0E77D0-9100-4EDE-6466-F04783D66B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767" y="1317037"/>
            <a:ext cx="3655572" cy="542740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A0C98BD-01D3-353A-0E23-F38C3DB55D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2899" y="1317037"/>
            <a:ext cx="3587607" cy="542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0690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F9CFD-F5CB-5DB5-F3C6-5629F6535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n" descr="Imagen">
            <a:extLst>
              <a:ext uri="{FF2B5EF4-FFF2-40B4-BE49-F238E27FC236}">
                <a16:creationId xmlns:a16="http://schemas.microsoft.com/office/drawing/2014/main" id="{5CDB0E21-7094-C065-7EB5-AE6C5F063EB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8779"/>
          </a:blip>
          <a:stretch>
            <a:fillRect/>
          </a:stretch>
        </p:blipFill>
        <p:spPr>
          <a:xfrm>
            <a:off x="457200" y="293290"/>
            <a:ext cx="11741647" cy="6601620"/>
          </a:xfrm>
          <a:prstGeom prst="rect">
            <a:avLst/>
          </a:prstGeom>
          <a:ln w="3175">
            <a:miter lim="400000"/>
          </a:ln>
        </p:spPr>
      </p:pic>
      <p:pic>
        <p:nvPicPr>
          <p:cNvPr id="154" name="1.png" descr="1.png">
            <a:extLst>
              <a:ext uri="{FF2B5EF4-FFF2-40B4-BE49-F238E27FC236}">
                <a16:creationId xmlns:a16="http://schemas.microsoft.com/office/drawing/2014/main" id="{492E3F0C-A917-A234-9500-C250B166E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31" y="-2069"/>
            <a:ext cx="1354534" cy="1354534"/>
          </a:xfrm>
          <a:prstGeom prst="rect">
            <a:avLst/>
          </a:prstGeom>
          <a:ln w="3175">
            <a:miter lim="400000"/>
          </a:ln>
        </p:spPr>
      </p:pic>
      <p:pic>
        <p:nvPicPr>
          <p:cNvPr id="155" name="1.png" descr="1.png">
            <a:extLst>
              <a:ext uri="{FF2B5EF4-FFF2-40B4-BE49-F238E27FC236}">
                <a16:creationId xmlns:a16="http://schemas.microsoft.com/office/drawing/2014/main" id="{938034B2-2B69-01F9-CB3C-B57B68541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8068" y="6152207"/>
            <a:ext cx="675315" cy="676151"/>
          </a:xfrm>
          <a:prstGeom prst="rect">
            <a:avLst/>
          </a:prstGeom>
          <a:ln w="3175">
            <a:miter lim="400000"/>
          </a:ln>
        </p:spPr>
      </p:pic>
      <p:pic>
        <p:nvPicPr>
          <p:cNvPr id="156" name="1.png" descr="1.png">
            <a:extLst>
              <a:ext uri="{FF2B5EF4-FFF2-40B4-BE49-F238E27FC236}">
                <a16:creationId xmlns:a16="http://schemas.microsoft.com/office/drawing/2014/main" id="{DB6297D4-D64A-FCDD-B432-F9FDA495D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1768" y="5863571"/>
            <a:ext cx="421629" cy="422151"/>
          </a:xfrm>
          <a:prstGeom prst="rect">
            <a:avLst/>
          </a:prstGeom>
          <a:ln w="3175">
            <a:miter lim="400000"/>
          </a:ln>
        </p:spPr>
      </p:pic>
      <p:sp>
        <p:nvSpPr>
          <p:cNvPr id="159" name="Rectángulo">
            <a:extLst>
              <a:ext uri="{FF2B5EF4-FFF2-40B4-BE49-F238E27FC236}">
                <a16:creationId xmlns:a16="http://schemas.microsoft.com/office/drawing/2014/main" id="{B0D7CC2F-F756-A0E5-3FBA-B3B07C54DCA8}"/>
              </a:ext>
            </a:extLst>
          </p:cNvPr>
          <p:cNvSpPr/>
          <p:nvPr/>
        </p:nvSpPr>
        <p:spPr>
          <a:xfrm>
            <a:off x="1854200" y="1026070"/>
            <a:ext cx="2150353" cy="1354535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35386" tIns="35386" rIns="35386" bIns="35386" anchor="ctr"/>
          <a:lstStyle/>
          <a:p>
            <a:pPr>
              <a:defRPr sz="1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1" name="Google Shape;179;g22cc0c8becd_0_356">
            <a:extLst>
              <a:ext uri="{FF2B5EF4-FFF2-40B4-BE49-F238E27FC236}">
                <a16:creationId xmlns:a16="http://schemas.microsoft.com/office/drawing/2014/main" id="{E9B056A1-9CA3-88BB-F6F8-59A86AE1D9C3}"/>
              </a:ext>
            </a:extLst>
          </p:cNvPr>
          <p:cNvSpPr txBox="1"/>
          <p:nvPr/>
        </p:nvSpPr>
        <p:spPr>
          <a:xfrm>
            <a:off x="692369" y="2641653"/>
            <a:ext cx="5403631" cy="9030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74" tIns="68574" rIns="68574" bIns="68574" anchor="ctr"/>
          <a:lstStyle>
            <a:lvl1pPr defTabSz="914400">
              <a:defRPr sz="1700" b="0">
                <a:solidFill>
                  <a:srgbClr val="1F447D"/>
                </a:solidFill>
                <a:latin typeface="Museo Sans 500"/>
                <a:ea typeface="Museo Sans 500"/>
                <a:cs typeface="Museo Sans 500"/>
                <a:sym typeface="Museo Sans 500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dirty="0"/>
              <a:t>Cuestionario validado para la población chilena</a:t>
            </a:r>
          </a:p>
          <a:p>
            <a:pPr algn="l"/>
            <a:endParaRPr lang="es-MX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dirty="0"/>
              <a:t>54 preguntas y 12 dimensiones de riesgo psicosocial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dirty="0"/>
              <a:t>34 preguntas sobre características de la persona, incluyendo un cuestionario de salud mental (GHQ12)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dirty="0"/>
              <a:t>Escala Likert con las opciones: Siempre, a menudo, a veces, rara vez y nunca.</a:t>
            </a:r>
            <a:endParaRPr dirty="0"/>
          </a:p>
        </p:txBody>
      </p:sp>
      <p:sp>
        <p:nvSpPr>
          <p:cNvPr id="162" name="Google Shape;169;p1">
            <a:extLst>
              <a:ext uri="{FF2B5EF4-FFF2-40B4-BE49-F238E27FC236}">
                <a16:creationId xmlns:a16="http://schemas.microsoft.com/office/drawing/2014/main" id="{397DEE67-E63D-8390-61FE-6456C8C215B0}"/>
              </a:ext>
            </a:extLst>
          </p:cNvPr>
          <p:cNvSpPr txBox="1"/>
          <p:nvPr/>
        </p:nvSpPr>
        <p:spPr>
          <a:xfrm>
            <a:off x="1801806" y="640886"/>
            <a:ext cx="8588388" cy="6761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75" tIns="34275" rIns="34275" bIns="34275" anchor="ctr">
            <a:normAutofit fontScale="92500" lnSpcReduction="20000"/>
          </a:bodyPr>
          <a:lstStyle>
            <a:lvl1pPr defTabSz="914400">
              <a:lnSpc>
                <a:spcPct val="80000"/>
              </a:lnSpc>
              <a:defRPr sz="3100">
                <a:solidFill>
                  <a:srgbClr val="1F447D"/>
                </a:solidFill>
                <a:latin typeface="MuseoSans-700"/>
                <a:ea typeface="MuseoSans-700"/>
                <a:cs typeface="MuseoSans-700"/>
                <a:sym typeface="MuseoSans-700"/>
              </a:defRPr>
            </a:lvl1pPr>
          </a:lstStyle>
          <a:p>
            <a:r>
              <a:rPr lang="es-MX" dirty="0"/>
              <a:t>CARACTERISTICAS DEL CUESTIONARIO CEAL-SM/SUSESO</a:t>
            </a:r>
            <a:endParaRPr dirty="0"/>
          </a:p>
        </p:txBody>
      </p:sp>
      <p:pic>
        <p:nvPicPr>
          <p:cNvPr id="165" name="1.png" descr="1.png">
            <a:extLst>
              <a:ext uri="{FF2B5EF4-FFF2-40B4-BE49-F238E27FC236}">
                <a16:creationId xmlns:a16="http://schemas.microsoft.com/office/drawing/2014/main" id="{DD2A20DA-3ABE-8419-3393-878EDB6B2C1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3561"/>
          </a:blip>
          <a:stretch>
            <a:fillRect/>
          </a:stretch>
        </p:blipFill>
        <p:spPr>
          <a:xfrm>
            <a:off x="8890468" y="3586807"/>
            <a:ext cx="675315" cy="676151"/>
          </a:xfrm>
          <a:prstGeom prst="rect">
            <a:avLst/>
          </a:prstGeom>
          <a:ln w="3175">
            <a:miter lim="400000"/>
          </a:ln>
        </p:spPr>
      </p:pic>
      <p:pic>
        <p:nvPicPr>
          <p:cNvPr id="166" name="1.png" descr="1.png">
            <a:extLst>
              <a:ext uri="{FF2B5EF4-FFF2-40B4-BE49-F238E27FC236}">
                <a16:creationId xmlns:a16="http://schemas.microsoft.com/office/drawing/2014/main" id="{28172818-4168-EA6F-6647-90D210404FB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3561"/>
          </a:blip>
          <a:stretch>
            <a:fillRect/>
          </a:stretch>
        </p:blipFill>
        <p:spPr>
          <a:xfrm>
            <a:off x="2288943" y="3586807"/>
            <a:ext cx="675315" cy="676151"/>
          </a:xfrm>
          <a:prstGeom prst="rect">
            <a:avLst/>
          </a:prstGeom>
          <a:ln w="3175">
            <a:miter lim="400000"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996D79B-2DBA-9501-BBA0-2F19763726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6296" y="1582478"/>
            <a:ext cx="5562417" cy="402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7354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ángulo"/>
          <p:cNvSpPr/>
          <p:nvPr/>
        </p:nvSpPr>
        <p:spPr>
          <a:xfrm>
            <a:off x="-3969" y="-3969"/>
            <a:ext cx="12199938" cy="6865938"/>
          </a:xfrm>
          <a:prstGeom prst="rect">
            <a:avLst/>
          </a:prstGeom>
          <a:solidFill>
            <a:srgbClr val="1F447D"/>
          </a:solidFill>
          <a:ln w="3175">
            <a:miter lim="400000"/>
          </a:ln>
        </p:spPr>
        <p:txBody>
          <a:bodyPr lIns="35386" tIns="35386" rIns="35386" bIns="35386" anchor="ctr"/>
          <a:lstStyle/>
          <a:p>
            <a:pPr>
              <a:defRPr sz="1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1" name="Captura de Pantalla 2023-06-11 a la(s) 16.21.35.png" descr="Captura de Pantalla 2023-06-11 a la(s) 16.21.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89" y="6092823"/>
            <a:ext cx="11658649" cy="618334"/>
          </a:xfrm>
          <a:prstGeom prst="rect">
            <a:avLst/>
          </a:prstGeom>
          <a:ln w="3175">
            <a:miter lim="400000"/>
          </a:ln>
        </p:spPr>
      </p:pic>
      <p:pic>
        <p:nvPicPr>
          <p:cNvPr id="192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436" y="5026244"/>
            <a:ext cx="3345128" cy="599395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195" name="Grupo"/>
          <p:cNvGrpSpPr/>
          <p:nvPr/>
        </p:nvGrpSpPr>
        <p:grpSpPr>
          <a:xfrm>
            <a:off x="5152207" y="-3440"/>
            <a:ext cx="1887587" cy="117879"/>
            <a:chOff x="0" y="0"/>
            <a:chExt cx="1887585" cy="117878"/>
          </a:xfrm>
        </p:grpSpPr>
        <p:sp>
          <p:nvSpPr>
            <p:cNvPr id="193" name="Rectángulo"/>
            <p:cNvSpPr/>
            <p:nvPr/>
          </p:nvSpPr>
          <p:spPr>
            <a:xfrm>
              <a:off x="0" y="0"/>
              <a:ext cx="897823" cy="117879"/>
            </a:xfrm>
            <a:prstGeom prst="rect">
              <a:avLst/>
            </a:prstGeom>
            <a:solidFill>
              <a:srgbClr val="3067AF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defRPr sz="1400" b="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4" name="Rectángulo"/>
            <p:cNvSpPr/>
            <p:nvPr/>
          </p:nvSpPr>
          <p:spPr>
            <a:xfrm>
              <a:off x="894750" y="-1"/>
              <a:ext cx="992836" cy="117880"/>
            </a:xfrm>
            <a:prstGeom prst="rect">
              <a:avLst/>
            </a:prstGeom>
            <a:solidFill>
              <a:srgbClr val="D94B4C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defRPr sz="1400" b="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pic>
        <p:nvPicPr>
          <p:cNvPr id="196" name="4.png" descr="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370" y="1011790"/>
            <a:ext cx="3345207" cy="3345208"/>
          </a:xfrm>
          <a:prstGeom prst="rect">
            <a:avLst/>
          </a:prstGeom>
          <a:ln w="3175">
            <a:miter lim="400000"/>
          </a:ln>
        </p:spPr>
      </p:pic>
      <p:pic>
        <p:nvPicPr>
          <p:cNvPr id="197" name="5.png" descr="5.png"/>
          <p:cNvPicPr>
            <a:picLocks noChangeAspect="1"/>
          </p:cNvPicPr>
          <p:nvPr/>
        </p:nvPicPr>
        <p:blipFill>
          <a:blip r:embed="rId5"/>
          <a:srcRect b="11942"/>
          <a:stretch>
            <a:fillRect/>
          </a:stretch>
        </p:blipFill>
        <p:spPr>
          <a:xfrm rot="16200000">
            <a:off x="-1561207" y="-980619"/>
            <a:ext cx="2586794" cy="9352638"/>
          </a:xfrm>
          <a:prstGeom prst="rect">
            <a:avLst/>
          </a:prstGeom>
          <a:ln w="3175">
            <a:miter lim="400000"/>
          </a:ln>
        </p:spPr>
      </p:pic>
      <p:pic>
        <p:nvPicPr>
          <p:cNvPr id="198" name="5.png" descr="5.png"/>
          <p:cNvPicPr>
            <a:picLocks noChangeAspect="1"/>
          </p:cNvPicPr>
          <p:nvPr/>
        </p:nvPicPr>
        <p:blipFill>
          <a:blip r:embed="rId5"/>
          <a:srcRect t="25556"/>
          <a:stretch>
            <a:fillRect/>
          </a:stretch>
        </p:blipFill>
        <p:spPr>
          <a:xfrm rot="16200000" flipH="1">
            <a:off x="10958437" y="-1611817"/>
            <a:ext cx="2586795" cy="7906674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386" tIns="35386" rIns="35386" bIns="35386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386" tIns="35386" rIns="35386" bIns="35386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Gob2024">
  <a:themeElements>
    <a:clrScheme name="GOBIERNO DE CHILE 2024">
      <a:dk1>
        <a:srgbClr val="1B4389"/>
      </a:dk1>
      <a:lt1>
        <a:srgbClr val="FFFFFF"/>
      </a:lt1>
      <a:dk2>
        <a:srgbClr val="2259CC"/>
      </a:dk2>
      <a:lt2>
        <a:srgbClr val="DBEDF9"/>
      </a:lt2>
      <a:accent1>
        <a:srgbClr val="0C69B2"/>
      </a:accent1>
      <a:accent2>
        <a:srgbClr val="E5385F"/>
      </a:accent2>
      <a:accent3>
        <a:srgbClr val="2259CC"/>
      </a:accent3>
      <a:accent4>
        <a:srgbClr val="3CB7F5"/>
      </a:accent4>
      <a:accent5>
        <a:srgbClr val="E87982"/>
      </a:accent5>
      <a:accent6>
        <a:srgbClr val="70AD47"/>
      </a:accent6>
      <a:hlink>
        <a:srgbClr val="0563C1"/>
      </a:hlink>
      <a:folHlink>
        <a:srgbClr val="E3950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386" tIns="35386" rIns="35386" bIns="35386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386" tIns="35386" rIns="35386" bIns="35386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314</Words>
  <Application>Microsoft Office PowerPoint</Application>
  <PresentationFormat>Panorámica</PresentationFormat>
  <Paragraphs>58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9" baseType="lpstr">
      <vt:lpstr>Arial</vt:lpstr>
      <vt:lpstr>Calibri</vt:lpstr>
      <vt:lpstr>Helvetica Light</vt:lpstr>
      <vt:lpstr>Helvetica Neue</vt:lpstr>
      <vt:lpstr>Helvetica Neue Light</vt:lpstr>
      <vt:lpstr>Helvetica Neue Medium</vt:lpstr>
      <vt:lpstr>Helvetica Neue Thin</vt:lpstr>
      <vt:lpstr>Verdana</vt:lpstr>
      <vt:lpstr>White</vt:lpstr>
      <vt:lpstr>TemaGob2024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Valezka Ossandon</dc:creator>
  <cp:lastModifiedBy>paula aguilera</cp:lastModifiedBy>
  <cp:revision>12</cp:revision>
  <dcterms:modified xsi:type="dcterms:W3CDTF">2025-03-28T12:16:01Z</dcterms:modified>
</cp:coreProperties>
</file>