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73" r:id="rId2"/>
    <p:sldId id="289" r:id="rId3"/>
    <p:sldId id="287" r:id="rId4"/>
    <p:sldId id="293" r:id="rId5"/>
    <p:sldId id="294" r:id="rId6"/>
    <p:sldId id="295" r:id="rId7"/>
    <p:sldId id="277" r:id="rId8"/>
  </p:sldIdLst>
  <p:sldSz cx="12192000" cy="6858000"/>
  <p:notesSz cx="7010400" cy="9296400"/>
  <p:embeddedFontLst>
    <p:embeddedFont>
      <p:font typeface="Verdana" panose="020B0604030504040204" pitchFamily="34" charset="0"/>
      <p:regular r:id="rId11"/>
      <p:bold r:id="rId12"/>
      <p:italic r:id="rId13"/>
      <p:boldItalic r:id="rId14"/>
    </p:embeddedFont>
  </p:embeddedFontLst>
  <p:defaultTextStyle>
    <a:defPPr>
      <a:defRPr lang="es-C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70"/>
    <p:restoredTop sz="83933" autoAdjust="0"/>
  </p:normalViewPr>
  <p:slideViewPr>
    <p:cSldViewPr snapToGrid="0">
      <p:cViewPr varScale="1">
        <p:scale>
          <a:sx n="93" d="100"/>
          <a:sy n="93" d="100"/>
        </p:scale>
        <p:origin x="102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55" d="100"/>
          <a:sy n="155" d="100"/>
        </p:scale>
        <p:origin x="684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9815995A-1120-6241-74A1-156BB84ABA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F0075B6-5E54-646C-473C-71E36C54A2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D309FDA-365E-8A48-A572-CAC898F79192}" type="datetimeFigureOut">
              <a:rPr lang="es-CL"/>
              <a:pPr>
                <a:defRPr/>
              </a:pPr>
              <a:t>31/03/2025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19E8B62-ABD4-4E2A-9AC2-EA03E0B3BC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A5BDA46-5F44-A61F-764C-7E04D0D7F3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EC8E514-BA86-F841-A6DE-ECABA162C490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AC9FB5D-A46C-4A79-8764-5F80689C9548}" type="datetimeFigureOut">
              <a:rPr lang="es-CL" smtClean="0"/>
              <a:t>31/03/2025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F424949-ACF8-41BB-A018-F4AD3E6FC22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14968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24949-ACF8-41BB-A018-F4AD3E6FC22E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36100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24949-ACF8-41BB-A018-F4AD3E6FC22E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33205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24949-ACF8-41BB-A018-F4AD3E6FC22E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5909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145E7-E573-2F71-F664-ED6CD3E32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84BDEE4-7767-86B5-F2EF-BC787715CD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D3C42FF-9D8D-1C16-30F6-1AFD3EDF03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F91B3B4-D468-E984-1E45-F114063CCA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24949-ACF8-41BB-A018-F4AD3E6FC22E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44265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24949-ACF8-41BB-A018-F4AD3E6FC22E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4993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339259"/>
            <a:ext cx="10515600" cy="837710"/>
          </a:xfrm>
        </p:spPr>
        <p:txBody>
          <a:bodyPr>
            <a:normAutofit/>
          </a:bodyPr>
          <a:lstStyle>
            <a:lvl1pPr algn="ctr">
              <a:defRPr sz="4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CL" dirty="0"/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1"/>
          </p:nvPr>
        </p:nvSpPr>
        <p:spPr>
          <a:xfrm>
            <a:off x="2882212" y="3264816"/>
            <a:ext cx="6427574" cy="346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2"/>
          </p:nvPr>
        </p:nvSpPr>
        <p:spPr>
          <a:xfrm>
            <a:off x="4101379" y="1989474"/>
            <a:ext cx="3989238" cy="261938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41490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adill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279843"/>
            <a:ext cx="10515600" cy="837710"/>
          </a:xfrm>
        </p:spPr>
        <p:txBody>
          <a:bodyPr>
            <a:normAutofit/>
          </a:bodyPr>
          <a:lstStyle>
            <a:lvl1pPr algn="ctr">
              <a:defRPr sz="4600" b="1" i="0">
                <a:solidFill>
                  <a:srgbClr val="0B45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s-CL" dirty="0"/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11"/>
          </p:nvPr>
        </p:nvSpPr>
        <p:spPr>
          <a:xfrm>
            <a:off x="4201159" y="3264816"/>
            <a:ext cx="3789682" cy="34673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0B4581"/>
                </a:solidFill>
              </a:defRPr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65765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ámina interior_op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623078"/>
            <a:ext cx="10515600" cy="518388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rgbClr val="0B45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16"/>
          </p:nvPr>
        </p:nvSpPr>
        <p:spPr>
          <a:xfrm>
            <a:off x="3821113" y="1991656"/>
            <a:ext cx="7569200" cy="3584575"/>
          </a:xfrm>
        </p:spPr>
        <p:txBody>
          <a:bodyPr/>
          <a:lstStyle>
            <a:lvl1pPr marL="0" indent="0">
              <a:buNone/>
              <a:defRPr sz="2000">
                <a:solidFill>
                  <a:srgbClr val="0C4581"/>
                </a:solidFill>
              </a:defRPr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75579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ámina interior_op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623078"/>
            <a:ext cx="10515600" cy="518388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rgbClr val="0B45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16"/>
          </p:nvPr>
        </p:nvSpPr>
        <p:spPr>
          <a:xfrm>
            <a:off x="3821113" y="1991656"/>
            <a:ext cx="7569200" cy="3584575"/>
          </a:xfrm>
        </p:spPr>
        <p:txBody>
          <a:bodyPr/>
          <a:lstStyle>
            <a:lvl1pPr marL="0" indent="0">
              <a:buNone/>
              <a:defRPr sz="2000">
                <a:solidFill>
                  <a:srgbClr val="0C4581"/>
                </a:solidFill>
              </a:defRPr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59242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os objeto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485090"/>
            <a:ext cx="5181600" cy="4351338"/>
          </a:xfrm>
        </p:spPr>
        <p:txBody>
          <a:bodyPr/>
          <a:lstStyle/>
          <a:p>
            <a:pPr lvl="0"/>
            <a:endParaRPr lang="es-CL" dirty="0"/>
          </a:p>
        </p:txBody>
      </p:sp>
      <p:sp>
        <p:nvSpPr>
          <p:cNvPr id="11" name="Marcador de texto 9"/>
          <p:cNvSpPr>
            <a:spLocks noGrp="1"/>
          </p:cNvSpPr>
          <p:nvPr>
            <p:ph type="body" sz="quarter" idx="11"/>
          </p:nvPr>
        </p:nvSpPr>
        <p:spPr>
          <a:xfrm>
            <a:off x="6172200" y="1484313"/>
            <a:ext cx="5181600" cy="4351337"/>
          </a:xfrm>
        </p:spPr>
        <p:txBody>
          <a:bodyPr/>
          <a:lstStyle>
            <a:lvl1pPr>
              <a:defRPr sz="2400">
                <a:solidFill>
                  <a:srgbClr val="0C4581"/>
                </a:solidFill>
              </a:defRPr>
            </a:lvl1pPr>
            <a:lvl2pPr>
              <a:defRPr sz="2000">
                <a:solidFill>
                  <a:srgbClr val="0C4581"/>
                </a:solidFill>
              </a:defRPr>
            </a:lvl2pPr>
            <a:lvl3pPr>
              <a:defRPr sz="1800">
                <a:solidFill>
                  <a:srgbClr val="0C4581"/>
                </a:solidFill>
              </a:defRPr>
            </a:lvl3pPr>
            <a:lvl4pPr>
              <a:defRPr sz="1600">
                <a:solidFill>
                  <a:srgbClr val="0C4581"/>
                </a:solidFill>
              </a:defRPr>
            </a:lvl4pPr>
            <a:lvl5pPr>
              <a:defRPr sz="1600">
                <a:solidFill>
                  <a:srgbClr val="0C4581"/>
                </a:solidFill>
              </a:defRPr>
            </a:lvl5pPr>
          </a:lstStyle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CL" dirty="0"/>
          </a:p>
        </p:txBody>
      </p:sp>
      <p:sp>
        <p:nvSpPr>
          <p:cNvPr id="12" name="Marcador de texto 2"/>
          <p:cNvSpPr>
            <a:spLocks noGrp="1"/>
          </p:cNvSpPr>
          <p:nvPr>
            <p:ph type="body" idx="12"/>
          </p:nvPr>
        </p:nvSpPr>
        <p:spPr>
          <a:xfrm>
            <a:off x="831850" y="623078"/>
            <a:ext cx="10515600" cy="518388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rgbClr val="0B45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3444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ier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506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E3F0AC09-637A-7741-8CFA-C7C30ACF56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CL"/>
              <a:t>Haz clic para modificar el estilo de título del patrón</a:t>
            </a:r>
            <a:endParaRPr lang="es-CL" altLang="es-CL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3DBA5257-2A3F-AA0E-33B2-A5E0F16EB9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CL"/>
              <a:t>Haga clic para modificar los estilos de texto del patrón</a:t>
            </a:r>
          </a:p>
          <a:p>
            <a:pPr lvl="1"/>
            <a:r>
              <a:rPr lang="es-MX" altLang="es-CL"/>
              <a:t>Segundo nivel</a:t>
            </a:r>
          </a:p>
          <a:p>
            <a:pPr lvl="2"/>
            <a:r>
              <a:rPr lang="es-MX" altLang="es-CL"/>
              <a:t>Tercer nivel</a:t>
            </a:r>
          </a:p>
          <a:p>
            <a:pPr lvl="3"/>
            <a:r>
              <a:rPr lang="es-MX" altLang="es-CL"/>
              <a:t>Cuarto nivel</a:t>
            </a:r>
          </a:p>
          <a:p>
            <a:pPr lvl="4"/>
            <a:r>
              <a:rPr lang="es-MX" altLang="es-CL"/>
              <a:t>Quinto nivel</a:t>
            </a:r>
            <a:endParaRPr lang="es-CL" alt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DD209C-A003-6D47-2C3A-19943073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7324FD-22C5-764E-B352-05DD968C874F}" type="datetimeFigureOut">
              <a:rPr lang="es-CL"/>
              <a:pPr>
                <a:defRPr/>
              </a:pPr>
              <a:t>31/03/2025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85545A-5D1F-B350-089C-992F7960CE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8016A7-AC9C-AFFE-3D61-777D747DA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CD07EB1-7E05-E044-8105-3D9EBC5398F8}" type="slidenum">
              <a:rPr lang="es-CL"/>
              <a:pPr>
                <a:defRPr/>
              </a:pPr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cealsm.suseso.cl/users/sign_in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ítulo 1">
            <a:extLst>
              <a:ext uri="{FF2B5EF4-FFF2-40B4-BE49-F238E27FC236}">
                <a16:creationId xmlns:a16="http://schemas.microsoft.com/office/drawing/2014/main" id="{5BD5C0A9-3C36-E917-0849-374D40B4AE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339975"/>
            <a:ext cx="10515600" cy="836613"/>
          </a:xfrm>
        </p:spPr>
        <p:txBody>
          <a:bodyPr>
            <a:normAutofit/>
          </a:bodyPr>
          <a:lstStyle/>
          <a:p>
            <a:r>
              <a:rPr lang="es-ES" altLang="es-CL" sz="4000" dirty="0">
                <a:solidFill>
                  <a:schemeClr val="bg1"/>
                </a:solidFill>
              </a:rPr>
              <a:t>CEAL-SM</a:t>
            </a:r>
            <a:endParaRPr lang="es-CL" altLang="es-CL" sz="4000" dirty="0">
              <a:solidFill>
                <a:schemeClr val="bg1"/>
              </a:solidFill>
            </a:endParaRP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7031AED6-B57D-904C-A833-C4E58208BF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82900" y="3508375"/>
            <a:ext cx="6426200" cy="346075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b="1" dirty="0">
                <a:solidFill>
                  <a:schemeClr val="bg1"/>
                </a:solidFill>
              </a:rPr>
              <a:t>2025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8FECA935-46A3-7B06-D33F-1124F7DDD88F}"/>
              </a:ext>
            </a:extLst>
          </p:cNvPr>
          <p:cNvSpPr txBox="1">
            <a:spLocks/>
          </p:cNvSpPr>
          <p:nvPr/>
        </p:nvSpPr>
        <p:spPr>
          <a:xfrm>
            <a:off x="3427407" y="1568463"/>
            <a:ext cx="5185458" cy="2537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1600" b="1" dirty="0"/>
              <a:t>Dirección de Administración y Finanzas</a:t>
            </a: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S" sz="1600" b="1" dirty="0"/>
              <a:t>UGDP</a:t>
            </a:r>
            <a:endParaRPr lang="es-CL" sz="16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781DDA6-BB71-3CEF-A59E-4A0A35FF8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5891" y="4770425"/>
            <a:ext cx="1472291" cy="132466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FC6782-4CE6-88D2-D3E6-9118F28A2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Marcador de texto 1">
            <a:extLst>
              <a:ext uri="{FF2B5EF4-FFF2-40B4-BE49-F238E27FC236}">
                <a16:creationId xmlns:a16="http://schemas.microsoft.com/office/drawing/2014/main" id="{724C3C15-26D7-9F0E-D767-2DB836C122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85000" y="366372"/>
            <a:ext cx="10515600" cy="517525"/>
          </a:xfrm>
        </p:spPr>
        <p:txBody>
          <a:bodyPr/>
          <a:lstStyle/>
          <a:p>
            <a:r>
              <a:rPr lang="es-ES" altLang="es-CL" sz="2500" u="sng" dirty="0">
                <a:solidFill>
                  <a:schemeClr val="bg1"/>
                </a:solidFill>
              </a:rPr>
              <a:t>COMITÉ CEAL - SM</a:t>
            </a:r>
            <a:endParaRPr lang="es-CL" altLang="es-CL" sz="2500" u="sng" dirty="0">
              <a:solidFill>
                <a:schemeClr val="bg1"/>
              </a:solidFill>
            </a:endParaRPr>
          </a:p>
        </p:txBody>
      </p:sp>
      <p:sp>
        <p:nvSpPr>
          <p:cNvPr id="10243" name="Marcador de texto 2">
            <a:extLst>
              <a:ext uri="{FF2B5EF4-FFF2-40B4-BE49-F238E27FC236}">
                <a16:creationId xmlns:a16="http://schemas.microsoft.com/office/drawing/2014/main" id="{D094128E-2E1C-EB1A-4397-05F78C5FFF76}"/>
              </a:ext>
            </a:extLst>
          </p:cNvPr>
          <p:cNvSpPr>
            <a:spLocks noGrp="1" noChangeArrowheads="1"/>
          </p:cNvSpPr>
          <p:nvPr>
            <p:ph type="body" sz="quarter" idx="16"/>
          </p:nvPr>
        </p:nvSpPr>
        <p:spPr>
          <a:xfrm>
            <a:off x="831850" y="1218925"/>
            <a:ext cx="10375271" cy="4840562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s-CL" altLang="es-CL" b="1" dirty="0">
              <a:solidFill>
                <a:schemeClr val="bg1"/>
              </a:solidFill>
            </a:endParaRPr>
          </a:p>
          <a:p>
            <a:endParaRPr lang="es-CL" altLang="es-CL" b="1" dirty="0">
              <a:solidFill>
                <a:schemeClr val="bg1"/>
              </a:solidFill>
            </a:endParaRPr>
          </a:p>
        </p:txBody>
      </p:sp>
      <p:sp>
        <p:nvSpPr>
          <p:cNvPr id="2" name="Marcador de texto 2">
            <a:extLst>
              <a:ext uri="{FF2B5EF4-FFF2-40B4-BE49-F238E27FC236}">
                <a16:creationId xmlns:a16="http://schemas.microsoft.com/office/drawing/2014/main" id="{41D5067E-6AA0-55EF-B5F4-7B35D9C1C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1554961"/>
            <a:ext cx="9821901" cy="391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rgbClr val="0C45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 eaLnBrk="1" hangingPunct="1">
              <a:spcAft>
                <a:spcPts val="1200"/>
              </a:spcAft>
              <a:buAutoNum type="arabicPeriod"/>
            </a:pPr>
            <a:endParaRPr lang="es-CL" altLang="es-CL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6434BD1-5870-F187-5D95-DE44CDF0E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83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1549A2-14E2-6A87-16AB-BD40396C9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Marcador de texto 1">
            <a:extLst>
              <a:ext uri="{FF2B5EF4-FFF2-40B4-BE49-F238E27FC236}">
                <a16:creationId xmlns:a16="http://schemas.microsoft.com/office/drawing/2014/main" id="{D87A4D28-B167-6D18-7F98-EF5A281DCD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6916" y="305112"/>
            <a:ext cx="10515600" cy="517525"/>
          </a:xfrm>
        </p:spPr>
        <p:txBody>
          <a:bodyPr/>
          <a:lstStyle/>
          <a:p>
            <a:pPr algn="ctr"/>
            <a:r>
              <a:rPr lang="es-ES" altLang="es-CL" sz="2500" u="sng" dirty="0">
                <a:solidFill>
                  <a:schemeClr val="bg1"/>
                </a:solidFill>
              </a:rPr>
              <a:t>GRUPOS</a:t>
            </a:r>
            <a:endParaRPr lang="es-CL" altLang="es-CL" sz="2500" u="sng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2C52FAA-C543-D01D-6244-5BBD16BE1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737" y="1287430"/>
            <a:ext cx="8274823" cy="428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95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8A78D2-A29E-054B-EAA0-B1065D05B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Marcador de texto 1">
            <a:extLst>
              <a:ext uri="{FF2B5EF4-FFF2-40B4-BE49-F238E27FC236}">
                <a16:creationId xmlns:a16="http://schemas.microsoft.com/office/drawing/2014/main" id="{6446928F-2171-AC0E-FA7F-83DB7052DF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6916" y="305112"/>
            <a:ext cx="10515600" cy="517525"/>
          </a:xfrm>
        </p:spPr>
        <p:txBody>
          <a:bodyPr/>
          <a:lstStyle/>
          <a:p>
            <a:pPr algn="ctr"/>
            <a:r>
              <a:rPr lang="es-ES" altLang="es-CL" sz="2500" u="sng" dirty="0">
                <a:solidFill>
                  <a:schemeClr val="bg1"/>
                </a:solidFill>
              </a:rPr>
              <a:t>GRUPOS</a:t>
            </a:r>
            <a:endParaRPr lang="es-CL" altLang="es-CL" sz="2500" u="sng" dirty="0">
              <a:solidFill>
                <a:schemeClr val="bg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5BC0A34-3B07-B3CF-3DBA-B826781D1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025" y="1206837"/>
            <a:ext cx="8264813" cy="401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97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3FD5560-47E6-E84F-0E89-7FA17AEC1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6537" y="622852"/>
            <a:ext cx="10515600" cy="518388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Link de acceso a Encuesta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717FCFA-B286-EDD4-99FF-7C2F451725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61518" y="1365742"/>
            <a:ext cx="7569200" cy="658268"/>
          </a:xfrm>
        </p:spPr>
        <p:txBody>
          <a:bodyPr/>
          <a:lstStyle/>
          <a:p>
            <a:r>
              <a:rPr lang="es-CL" dirty="0">
                <a:hlinkClick r:id="rId2"/>
              </a:rPr>
              <a:t>https://cealsm.suseso.cl/users/sign_in</a:t>
            </a:r>
            <a:r>
              <a:rPr lang="es-CL" dirty="0"/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611F7B6-6AC2-E4E2-EE6C-30ABB3BB0730}"/>
              </a:ext>
            </a:extLst>
          </p:cNvPr>
          <p:cNvSpPr txBox="1"/>
          <p:nvPr/>
        </p:nvSpPr>
        <p:spPr>
          <a:xfrm>
            <a:off x="4833627" y="2498328"/>
            <a:ext cx="7150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solidFill>
                  <a:srgbClr val="0C45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 encontrará habilitada en presencial para responder el cuestionario:</a:t>
            </a:r>
          </a:p>
          <a:p>
            <a:pPr algn="ctr"/>
            <a:endParaRPr lang="es-ES" sz="2000" dirty="0">
              <a:solidFill>
                <a:srgbClr val="0C458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ctr">
              <a:buAutoNum type="arabicPeriod"/>
            </a:pPr>
            <a:r>
              <a:rPr lang="es-ES" sz="2000" dirty="0">
                <a:solidFill>
                  <a:srgbClr val="0C45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Sala de reuniones del piso 8</a:t>
            </a:r>
          </a:p>
          <a:p>
            <a:pPr marL="342900" indent="-342900" algn="ctr">
              <a:buAutoNum type="arabicPeriod"/>
            </a:pPr>
            <a:r>
              <a:rPr lang="es-ES" sz="2000" dirty="0">
                <a:solidFill>
                  <a:srgbClr val="0C45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Oficina ANFUSEP piso 15</a:t>
            </a:r>
          </a:p>
          <a:p>
            <a:pPr marL="342900" indent="-342900" algn="ctr">
              <a:buAutoNum type="arabicPeriod"/>
            </a:pPr>
            <a:endParaRPr lang="es-CL" sz="2000" dirty="0">
              <a:solidFill>
                <a:srgbClr val="0C458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ctr">
              <a:buAutoNum type="arabicPeriod"/>
            </a:pPr>
            <a:endParaRPr lang="es-ES" sz="2000" dirty="0">
              <a:solidFill>
                <a:srgbClr val="0C458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s-ES" sz="2000" b="1" dirty="0">
                <a:solidFill>
                  <a:srgbClr val="0C45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Puedes pedir tu clave por correo o de forma presencial a Jacqueline Muñoz.</a:t>
            </a:r>
          </a:p>
          <a:p>
            <a:pPr algn="ctr"/>
            <a:endParaRPr lang="es-ES" sz="2000" dirty="0">
              <a:solidFill>
                <a:srgbClr val="0C458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4047D83-442B-AABC-BA6B-91AA9FF18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30" y="2024010"/>
            <a:ext cx="3868234" cy="4118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5760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D0D37A5-2893-0707-2D4B-FA0BF74E0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s-ES" dirty="0"/>
              <a:t>Recomendaciones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8C0929-6C4B-7756-0574-60457F813A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77940" y="2084124"/>
            <a:ext cx="7569200" cy="3584575"/>
          </a:xfrm>
        </p:spPr>
        <p:txBody>
          <a:bodyPr/>
          <a:lstStyle/>
          <a:p>
            <a:pPr marL="457200" indent="-457200" algn="just">
              <a:buFont typeface="+mj-lt"/>
              <a:buAutoNum type="arabicPeriod"/>
            </a:pPr>
            <a:r>
              <a:rPr lang="es-ES" b="1" dirty="0"/>
              <a:t>Cuida tu clave. </a:t>
            </a:r>
            <a:r>
              <a:rPr lang="es-ES" dirty="0"/>
              <a:t>Recuerda cuidar tu clave ya que si se la pierdes no podremos darte otra.</a:t>
            </a:r>
          </a:p>
          <a:p>
            <a:pPr marL="457200" indent="-457200" algn="just">
              <a:buFont typeface="+mj-lt"/>
              <a:buAutoNum type="arabicPeriod"/>
            </a:pPr>
            <a:endParaRPr lang="es-ES" dirty="0"/>
          </a:p>
          <a:p>
            <a:pPr marL="457200" indent="-457200" algn="just">
              <a:buFont typeface="+mj-lt"/>
              <a:buAutoNum type="arabicPeriod"/>
            </a:pPr>
            <a:r>
              <a:rPr lang="es-ES" b="1" dirty="0"/>
              <a:t>Date un tiempo para llenar el cuestionario.</a:t>
            </a:r>
            <a:r>
              <a:rPr lang="es-ES" dirty="0"/>
              <a:t> Responde el cuestionario de una sola vez, ya que si ingresas al sistema y se cierra no podrás volver a ingresar.</a:t>
            </a:r>
          </a:p>
          <a:p>
            <a:endParaRPr lang="es-CL" sz="20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34331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4BD9CEB-28CB-E9AC-8B9C-3E165B301F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2174" y="2474648"/>
            <a:ext cx="1824521" cy="164157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3280</TotalTime>
  <Words>122</Words>
  <Application>Microsoft Office PowerPoint</Application>
  <PresentationFormat>Panorámica</PresentationFormat>
  <Paragraphs>25</Paragraphs>
  <Slides>7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Verdana</vt:lpstr>
      <vt:lpstr>Calibri</vt:lpstr>
      <vt:lpstr>Aptos</vt:lpstr>
      <vt:lpstr>Arial</vt:lpstr>
      <vt:lpstr>Tema de Office</vt:lpstr>
      <vt:lpstr>CEAL-SM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Taty Orellana</cp:lastModifiedBy>
  <cp:revision>38</cp:revision>
  <cp:lastPrinted>2024-11-27T21:04:56Z</cp:lastPrinted>
  <dcterms:created xsi:type="dcterms:W3CDTF">2022-09-08T19:25:06Z</dcterms:created>
  <dcterms:modified xsi:type="dcterms:W3CDTF">2025-03-31T16:15:00Z</dcterms:modified>
</cp:coreProperties>
</file>